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3"/>
  </p:notesMasterIdLst>
  <p:sldIdLst>
    <p:sldId id="256" r:id="rId2"/>
    <p:sldId id="257" r:id="rId3"/>
    <p:sldId id="260" r:id="rId4"/>
    <p:sldId id="262" r:id="rId5"/>
    <p:sldId id="264" r:id="rId6"/>
    <p:sldId id="298" r:id="rId7"/>
    <p:sldId id="299" r:id="rId8"/>
    <p:sldId id="300" r:id="rId9"/>
    <p:sldId id="301" r:id="rId10"/>
    <p:sldId id="302" r:id="rId11"/>
    <p:sldId id="303" r:id="rId12"/>
    <p:sldId id="278" r:id="rId13"/>
    <p:sldId id="304" r:id="rId14"/>
    <p:sldId id="279" r:id="rId15"/>
    <p:sldId id="305" r:id="rId16"/>
    <p:sldId id="306" r:id="rId17"/>
    <p:sldId id="307" r:id="rId18"/>
    <p:sldId id="308" r:id="rId19"/>
    <p:sldId id="309" r:id="rId20"/>
    <p:sldId id="310" r:id="rId21"/>
    <p:sldId id="28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7" r:id="rId47"/>
    <p:sldId id="338" r:id="rId48"/>
    <p:sldId id="339" r:id="rId49"/>
    <p:sldId id="340" r:id="rId50"/>
    <p:sldId id="341" r:id="rId51"/>
    <p:sldId id="342" r:id="rId5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DE745-A806-4563-AE8D-D6C2F3121D7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1B81484-F9D6-49B1-84DC-2BF4328C970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420F8DF-6427-4D6E-ACFE-2B0EAC5215F8}" type="parTrans" cxnId="{622BAC7C-A86B-4BA7-90E4-A7CB571FE16E}">
      <dgm:prSet/>
      <dgm:spPr/>
    </dgm:pt>
    <dgm:pt modelId="{0D6DB166-FFE3-4603-A94C-258AFBA9638B}" type="sibTrans" cxnId="{622BAC7C-A86B-4BA7-90E4-A7CB571FE16E}">
      <dgm:prSet/>
      <dgm:spPr/>
    </dgm:pt>
    <dgm:pt modelId="{9EECB34A-8647-49EB-84B9-A7B7CCF552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517BEBF-D052-4F3F-A5A9-01F1ED4DB9DF}" type="parTrans" cxnId="{B97BDF91-4EEB-42B6-9AA0-02A794265CCC}">
      <dgm:prSet/>
      <dgm:spPr/>
    </dgm:pt>
    <dgm:pt modelId="{D21F34AF-7DAB-4BD4-B535-94DB2DC0D7F9}" type="sibTrans" cxnId="{B97BDF91-4EEB-42B6-9AA0-02A794265CCC}">
      <dgm:prSet/>
      <dgm:spPr/>
    </dgm:pt>
    <dgm:pt modelId="{0E473C7E-E7D0-4AA7-88D8-923D872D0C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7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F388B04-E2C4-4ABD-8B2B-214DA9DED70E}" type="parTrans" cxnId="{714EB5B2-914F-4580-AF0D-94ED7766EDAE}">
      <dgm:prSet/>
      <dgm:spPr/>
    </dgm:pt>
    <dgm:pt modelId="{FE242744-5AF3-40B5-8160-569E85A47804}" type="sibTrans" cxnId="{714EB5B2-914F-4580-AF0D-94ED7766EDAE}">
      <dgm:prSet/>
      <dgm:spPr/>
    </dgm:pt>
    <dgm:pt modelId="{6E1E9CC1-000D-477A-BE5E-138EFA02CF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9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BEC69B6-1760-4554-A347-C459DD4D9DBB}" type="parTrans" cxnId="{2A96F769-160E-47F2-8874-0F921436789B}">
      <dgm:prSet/>
      <dgm:spPr/>
    </dgm:pt>
    <dgm:pt modelId="{DB0539AA-5B6A-4059-9F60-A18FBEDE8638}" type="sibTrans" cxnId="{2A96F769-160E-47F2-8874-0F921436789B}">
      <dgm:prSet/>
      <dgm:spPr/>
    </dgm:pt>
    <dgm:pt modelId="{188F3405-6B3F-4548-B2D8-92942D0670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9901A33A-0488-4EC6-A010-6DDD58B8834A}" type="parTrans" cxnId="{D8613A44-A309-4ADE-8D4B-80DF193654B8}">
      <dgm:prSet/>
      <dgm:spPr/>
    </dgm:pt>
    <dgm:pt modelId="{44A8A747-DEAE-4240-B6F8-BA6BFD0296D3}" type="sibTrans" cxnId="{D8613A44-A309-4ADE-8D4B-80DF193654B8}">
      <dgm:prSet/>
      <dgm:spPr/>
    </dgm:pt>
    <dgm:pt modelId="{C14DFD41-780C-4E5F-9B26-C11D628367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7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A1474E6-7EF1-4792-8401-1C0A5B3B8097}" type="parTrans" cxnId="{74A827E3-CD6D-4F10-888A-7DE1A559AD7E}">
      <dgm:prSet/>
      <dgm:spPr/>
    </dgm:pt>
    <dgm:pt modelId="{DBEB73E3-00CB-4770-A85D-73612338216D}" type="sibTrans" cxnId="{74A827E3-CD6D-4F10-888A-7DE1A559AD7E}">
      <dgm:prSet/>
      <dgm:spPr/>
    </dgm:pt>
    <dgm:pt modelId="{55FE37A4-2054-47B2-A092-F9DB330F775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9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C56DFD4-5F14-4ADA-A419-992DB6136C8B}" type="parTrans" cxnId="{AF572419-2444-47ED-9348-AE5734CC4390}">
      <dgm:prSet/>
      <dgm:spPr/>
    </dgm:pt>
    <dgm:pt modelId="{2D5E3ED6-BF9C-4861-8080-4CD6E481E063}" type="sibTrans" cxnId="{AF572419-2444-47ED-9348-AE5734CC4390}">
      <dgm:prSet/>
      <dgm:spPr/>
    </dgm:pt>
    <dgm:pt modelId="{97114A7C-FC4D-47A5-9FBB-D77864BD4A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741497B-2485-48E8-AF65-CF163333DD38}" type="parTrans" cxnId="{8FA7B0AD-AA26-4A5A-9680-73A03C00E4D5}">
      <dgm:prSet/>
      <dgm:spPr/>
    </dgm:pt>
    <dgm:pt modelId="{CDFDF5D3-913D-4224-9672-0A00C36F4DBD}" type="sibTrans" cxnId="{8FA7B0AD-AA26-4A5A-9680-73A03C00E4D5}">
      <dgm:prSet/>
      <dgm:spPr/>
    </dgm:pt>
    <dgm:pt modelId="{2FB4A58D-2B8F-4F79-A7F3-5CBF21DDF8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9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37CCB0B-C55E-43B3-89B5-5A7880BD5EED}" type="parTrans" cxnId="{9EB7D34A-706C-41AF-ABCD-A64B34F1B9AF}">
      <dgm:prSet/>
      <dgm:spPr/>
    </dgm:pt>
    <dgm:pt modelId="{E0A258F5-0025-4AF5-B492-5DD55747EF54}" type="sibTrans" cxnId="{9EB7D34A-706C-41AF-ABCD-A64B34F1B9AF}">
      <dgm:prSet/>
      <dgm:spPr/>
    </dgm:pt>
    <dgm:pt modelId="{35BBA998-8733-47C0-8802-DC609DBF1D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B5B4EEA-8152-4ED5-A6FA-E1380868BB8F}" type="parTrans" cxnId="{ECA473C1-A04F-48B4-83C2-4F55316BA7CB}">
      <dgm:prSet/>
      <dgm:spPr/>
    </dgm:pt>
    <dgm:pt modelId="{D697DAD5-9BA9-4370-85EA-41B8271344A3}" type="sibTrans" cxnId="{ECA473C1-A04F-48B4-83C2-4F55316BA7CB}">
      <dgm:prSet/>
      <dgm:spPr/>
    </dgm:pt>
    <dgm:pt modelId="{7B5B621D-B57E-4965-8AB5-0AC0E8A322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5B09C136-AAE1-4184-8FF5-A1005A47D0B8}" type="parTrans" cxnId="{E5A4C6A2-B5A7-48B9-A78C-13665814906D}">
      <dgm:prSet/>
      <dgm:spPr/>
    </dgm:pt>
    <dgm:pt modelId="{F88AB06C-BE16-43B4-A951-97C395E11E7A}" type="sibTrans" cxnId="{E5A4C6A2-B5A7-48B9-A78C-13665814906D}">
      <dgm:prSet/>
      <dgm:spPr/>
    </dgm:pt>
    <dgm:pt modelId="{83A5ABD4-FF40-476E-BB54-EEE2F66C4200}" type="pres">
      <dgm:prSet presAssocID="{488DE745-A806-4563-AE8D-D6C2F3121D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CCF325-9C35-4F77-A432-584F7E2BA9E8}" type="pres">
      <dgm:prSet presAssocID="{A1B81484-F9D6-49B1-84DC-2BF4328C9706}" presName="hierRoot1" presStyleCnt="0">
        <dgm:presLayoutVars>
          <dgm:hierBranch/>
        </dgm:presLayoutVars>
      </dgm:prSet>
      <dgm:spPr/>
    </dgm:pt>
    <dgm:pt modelId="{D0FB4D63-004F-4B5E-87D7-EA214D27D200}" type="pres">
      <dgm:prSet presAssocID="{A1B81484-F9D6-49B1-84DC-2BF4328C9706}" presName="rootComposite1" presStyleCnt="0"/>
      <dgm:spPr/>
    </dgm:pt>
    <dgm:pt modelId="{A09E2703-E0B0-47C6-95E6-4B0AE0F74550}" type="pres">
      <dgm:prSet presAssocID="{A1B81484-F9D6-49B1-84DC-2BF4328C9706}" presName="rootText1" presStyleLbl="node0" presStyleIdx="0" presStyleCnt="1">
        <dgm:presLayoutVars>
          <dgm:chPref val="3"/>
        </dgm:presLayoutVars>
      </dgm:prSet>
      <dgm:spPr/>
    </dgm:pt>
    <dgm:pt modelId="{BFA8ED86-C6CE-4079-9AAD-5B74FA8B4851}" type="pres">
      <dgm:prSet presAssocID="{A1B81484-F9D6-49B1-84DC-2BF4328C9706}" presName="rootConnector1" presStyleLbl="node1" presStyleIdx="0" presStyleCnt="0"/>
      <dgm:spPr/>
    </dgm:pt>
    <dgm:pt modelId="{0FB9BBB2-8609-4FDA-8BC7-CAA60C2AAB52}" type="pres">
      <dgm:prSet presAssocID="{A1B81484-F9D6-49B1-84DC-2BF4328C9706}" presName="hierChild2" presStyleCnt="0"/>
      <dgm:spPr/>
    </dgm:pt>
    <dgm:pt modelId="{D6C3F0C1-F4EB-43F9-A49B-50CA5D0FD9E2}" type="pres">
      <dgm:prSet presAssocID="{C517BEBF-D052-4F3F-A5A9-01F1ED4DB9DF}" presName="Name35" presStyleLbl="parChTrans1D2" presStyleIdx="0" presStyleCnt="4"/>
      <dgm:spPr/>
    </dgm:pt>
    <dgm:pt modelId="{5DF4862D-2D55-4536-85F8-6456B670CFCA}" type="pres">
      <dgm:prSet presAssocID="{9EECB34A-8647-49EB-84B9-A7B7CCF552DB}" presName="hierRoot2" presStyleCnt="0">
        <dgm:presLayoutVars>
          <dgm:hierBranch/>
        </dgm:presLayoutVars>
      </dgm:prSet>
      <dgm:spPr/>
    </dgm:pt>
    <dgm:pt modelId="{B77C213A-3243-411A-BC1B-12561EEB42B2}" type="pres">
      <dgm:prSet presAssocID="{9EECB34A-8647-49EB-84B9-A7B7CCF552DB}" presName="rootComposite" presStyleCnt="0"/>
      <dgm:spPr/>
    </dgm:pt>
    <dgm:pt modelId="{543A0110-EC31-4AE5-A61A-62EBE4EAA394}" type="pres">
      <dgm:prSet presAssocID="{9EECB34A-8647-49EB-84B9-A7B7CCF552DB}" presName="rootText" presStyleLbl="node2" presStyleIdx="0" presStyleCnt="4">
        <dgm:presLayoutVars>
          <dgm:chPref val="3"/>
        </dgm:presLayoutVars>
      </dgm:prSet>
      <dgm:spPr/>
    </dgm:pt>
    <dgm:pt modelId="{E2DC6747-63D4-474B-8ED9-5786D51A0690}" type="pres">
      <dgm:prSet presAssocID="{9EECB34A-8647-49EB-84B9-A7B7CCF552DB}" presName="rootConnector" presStyleLbl="node2" presStyleIdx="0" presStyleCnt="4"/>
      <dgm:spPr/>
    </dgm:pt>
    <dgm:pt modelId="{9C68C5DE-2CBF-420E-8ED2-F42C3915592F}" type="pres">
      <dgm:prSet presAssocID="{9EECB34A-8647-49EB-84B9-A7B7CCF552DB}" presName="hierChild4" presStyleCnt="0"/>
      <dgm:spPr/>
    </dgm:pt>
    <dgm:pt modelId="{57B65A49-380D-4CBB-9B8A-0A0F886CDC15}" type="pres">
      <dgm:prSet presAssocID="{EF388B04-E2C4-4ABD-8B2B-214DA9DED70E}" presName="Name35" presStyleLbl="parChTrans1D3" presStyleIdx="0" presStyleCnt="6"/>
      <dgm:spPr/>
    </dgm:pt>
    <dgm:pt modelId="{19FC47F0-D287-45C0-9C98-334C26AC3DD2}" type="pres">
      <dgm:prSet presAssocID="{0E473C7E-E7D0-4AA7-88D8-923D872D0C2C}" presName="hierRoot2" presStyleCnt="0">
        <dgm:presLayoutVars>
          <dgm:hierBranch val="r"/>
        </dgm:presLayoutVars>
      </dgm:prSet>
      <dgm:spPr/>
    </dgm:pt>
    <dgm:pt modelId="{874AA601-F2E1-43BE-BC7A-8FD4BF77ABA2}" type="pres">
      <dgm:prSet presAssocID="{0E473C7E-E7D0-4AA7-88D8-923D872D0C2C}" presName="rootComposite" presStyleCnt="0"/>
      <dgm:spPr/>
    </dgm:pt>
    <dgm:pt modelId="{F870A28A-A85C-44C3-842E-1A430BB13490}" type="pres">
      <dgm:prSet presAssocID="{0E473C7E-E7D0-4AA7-88D8-923D872D0C2C}" presName="rootText" presStyleLbl="node3" presStyleIdx="0" presStyleCnt="6">
        <dgm:presLayoutVars>
          <dgm:chPref val="3"/>
        </dgm:presLayoutVars>
      </dgm:prSet>
      <dgm:spPr/>
    </dgm:pt>
    <dgm:pt modelId="{C3396C60-1126-4EDF-BD90-6DBF5544B26B}" type="pres">
      <dgm:prSet presAssocID="{0E473C7E-E7D0-4AA7-88D8-923D872D0C2C}" presName="rootConnector" presStyleLbl="node3" presStyleIdx="0" presStyleCnt="6"/>
      <dgm:spPr/>
    </dgm:pt>
    <dgm:pt modelId="{765A41B7-CC3F-4E41-920E-90328DCA77EF}" type="pres">
      <dgm:prSet presAssocID="{0E473C7E-E7D0-4AA7-88D8-923D872D0C2C}" presName="hierChild4" presStyleCnt="0"/>
      <dgm:spPr/>
    </dgm:pt>
    <dgm:pt modelId="{98D0942E-62D7-467C-9F87-993A2EFD5E15}" type="pres">
      <dgm:prSet presAssocID="{0E473C7E-E7D0-4AA7-88D8-923D872D0C2C}" presName="hierChild5" presStyleCnt="0"/>
      <dgm:spPr/>
    </dgm:pt>
    <dgm:pt modelId="{67B219EB-1743-4089-8B7A-4542B7A8C42C}" type="pres">
      <dgm:prSet presAssocID="{ABEC69B6-1760-4554-A347-C459DD4D9DBB}" presName="Name35" presStyleLbl="parChTrans1D3" presStyleIdx="1" presStyleCnt="6"/>
      <dgm:spPr/>
    </dgm:pt>
    <dgm:pt modelId="{243323CA-2B9C-4785-B785-86B3E1EED9A0}" type="pres">
      <dgm:prSet presAssocID="{6E1E9CC1-000D-477A-BE5E-138EFA02CF37}" presName="hierRoot2" presStyleCnt="0">
        <dgm:presLayoutVars>
          <dgm:hierBranch val="r"/>
        </dgm:presLayoutVars>
      </dgm:prSet>
      <dgm:spPr/>
    </dgm:pt>
    <dgm:pt modelId="{6469F2AE-D1D1-4D56-B4D2-7273572DD6BA}" type="pres">
      <dgm:prSet presAssocID="{6E1E9CC1-000D-477A-BE5E-138EFA02CF37}" presName="rootComposite" presStyleCnt="0"/>
      <dgm:spPr/>
    </dgm:pt>
    <dgm:pt modelId="{7E978C42-9092-4522-B6D5-25C41CA598B8}" type="pres">
      <dgm:prSet presAssocID="{6E1E9CC1-000D-477A-BE5E-138EFA02CF37}" presName="rootText" presStyleLbl="node3" presStyleIdx="1" presStyleCnt="6">
        <dgm:presLayoutVars>
          <dgm:chPref val="3"/>
        </dgm:presLayoutVars>
      </dgm:prSet>
      <dgm:spPr/>
    </dgm:pt>
    <dgm:pt modelId="{0573698A-12B3-4AC9-B291-14A368FF6BDB}" type="pres">
      <dgm:prSet presAssocID="{6E1E9CC1-000D-477A-BE5E-138EFA02CF37}" presName="rootConnector" presStyleLbl="node3" presStyleIdx="1" presStyleCnt="6"/>
      <dgm:spPr/>
    </dgm:pt>
    <dgm:pt modelId="{A738C18D-35CF-457D-ACDA-F4309C114C19}" type="pres">
      <dgm:prSet presAssocID="{6E1E9CC1-000D-477A-BE5E-138EFA02CF37}" presName="hierChild4" presStyleCnt="0"/>
      <dgm:spPr/>
    </dgm:pt>
    <dgm:pt modelId="{D722CF74-50EE-4517-A1DB-3900DB8856EE}" type="pres">
      <dgm:prSet presAssocID="{6E1E9CC1-000D-477A-BE5E-138EFA02CF37}" presName="hierChild5" presStyleCnt="0"/>
      <dgm:spPr/>
    </dgm:pt>
    <dgm:pt modelId="{C4D6FDAA-FF50-4297-A82B-D245E2784933}" type="pres">
      <dgm:prSet presAssocID="{9901A33A-0488-4EC6-A010-6DDD58B8834A}" presName="Name35" presStyleLbl="parChTrans1D3" presStyleIdx="2" presStyleCnt="6"/>
      <dgm:spPr/>
    </dgm:pt>
    <dgm:pt modelId="{50AC0CBC-DB25-4A3F-AA84-B8EF581959EC}" type="pres">
      <dgm:prSet presAssocID="{188F3405-6B3F-4548-B2D8-92942D06704E}" presName="hierRoot2" presStyleCnt="0">
        <dgm:presLayoutVars>
          <dgm:hierBranch val="r"/>
        </dgm:presLayoutVars>
      </dgm:prSet>
      <dgm:spPr/>
    </dgm:pt>
    <dgm:pt modelId="{38253B1A-B725-4C35-BD76-2E15D360330B}" type="pres">
      <dgm:prSet presAssocID="{188F3405-6B3F-4548-B2D8-92942D06704E}" presName="rootComposite" presStyleCnt="0"/>
      <dgm:spPr/>
    </dgm:pt>
    <dgm:pt modelId="{29706F36-59A9-4068-85A7-6823C13C12C9}" type="pres">
      <dgm:prSet presAssocID="{188F3405-6B3F-4548-B2D8-92942D06704E}" presName="rootText" presStyleLbl="node3" presStyleIdx="2" presStyleCnt="6">
        <dgm:presLayoutVars>
          <dgm:chPref val="3"/>
        </dgm:presLayoutVars>
      </dgm:prSet>
      <dgm:spPr/>
    </dgm:pt>
    <dgm:pt modelId="{EB078FBF-BED5-4A72-8F7E-06BEE551CB79}" type="pres">
      <dgm:prSet presAssocID="{188F3405-6B3F-4548-B2D8-92942D06704E}" presName="rootConnector" presStyleLbl="node3" presStyleIdx="2" presStyleCnt="6"/>
      <dgm:spPr/>
    </dgm:pt>
    <dgm:pt modelId="{14AF2480-DA1B-4C81-ACC0-25EAEA8EBDE0}" type="pres">
      <dgm:prSet presAssocID="{188F3405-6B3F-4548-B2D8-92942D06704E}" presName="hierChild4" presStyleCnt="0"/>
      <dgm:spPr/>
    </dgm:pt>
    <dgm:pt modelId="{39902068-C91F-40D4-B8BA-043B2401920C}" type="pres">
      <dgm:prSet presAssocID="{188F3405-6B3F-4548-B2D8-92942D06704E}" presName="hierChild5" presStyleCnt="0"/>
      <dgm:spPr/>
    </dgm:pt>
    <dgm:pt modelId="{0B4F29E7-9D11-4DAD-BA12-10984182B315}" type="pres">
      <dgm:prSet presAssocID="{9EECB34A-8647-49EB-84B9-A7B7CCF552DB}" presName="hierChild5" presStyleCnt="0"/>
      <dgm:spPr/>
    </dgm:pt>
    <dgm:pt modelId="{C071158D-7436-431D-9BFA-17EC2345056A}" type="pres">
      <dgm:prSet presAssocID="{CA1474E6-7EF1-4792-8401-1C0A5B3B8097}" presName="Name35" presStyleLbl="parChTrans1D2" presStyleIdx="1" presStyleCnt="4"/>
      <dgm:spPr/>
    </dgm:pt>
    <dgm:pt modelId="{C676884A-A884-4554-97D0-A4E76A1CAED4}" type="pres">
      <dgm:prSet presAssocID="{C14DFD41-780C-4E5F-9B26-C11D628367F7}" presName="hierRoot2" presStyleCnt="0">
        <dgm:presLayoutVars>
          <dgm:hierBranch/>
        </dgm:presLayoutVars>
      </dgm:prSet>
      <dgm:spPr/>
    </dgm:pt>
    <dgm:pt modelId="{3BF726EC-8DA2-42BF-9689-FBDF1EE6A8DB}" type="pres">
      <dgm:prSet presAssocID="{C14DFD41-780C-4E5F-9B26-C11D628367F7}" presName="rootComposite" presStyleCnt="0"/>
      <dgm:spPr/>
    </dgm:pt>
    <dgm:pt modelId="{EDB0B63B-05ED-4262-B5B2-24159F82EF21}" type="pres">
      <dgm:prSet presAssocID="{C14DFD41-780C-4E5F-9B26-C11D628367F7}" presName="rootText" presStyleLbl="node2" presStyleIdx="1" presStyleCnt="4">
        <dgm:presLayoutVars>
          <dgm:chPref val="3"/>
        </dgm:presLayoutVars>
      </dgm:prSet>
      <dgm:spPr/>
    </dgm:pt>
    <dgm:pt modelId="{4E1CC40E-CA4B-44BE-A2C8-1A3396D48A0D}" type="pres">
      <dgm:prSet presAssocID="{C14DFD41-780C-4E5F-9B26-C11D628367F7}" presName="rootConnector" presStyleLbl="node2" presStyleIdx="1" presStyleCnt="4"/>
      <dgm:spPr/>
    </dgm:pt>
    <dgm:pt modelId="{8ED649BD-18D8-428D-A9E3-7119AD49192B}" type="pres">
      <dgm:prSet presAssocID="{C14DFD41-780C-4E5F-9B26-C11D628367F7}" presName="hierChild4" presStyleCnt="0"/>
      <dgm:spPr/>
    </dgm:pt>
    <dgm:pt modelId="{76A606E1-ECEB-4003-8122-2C37519C45D1}" type="pres">
      <dgm:prSet presAssocID="{AC56DFD4-5F14-4ADA-A419-992DB6136C8B}" presName="Name35" presStyleLbl="parChTrans1D3" presStyleIdx="3" presStyleCnt="6"/>
      <dgm:spPr/>
    </dgm:pt>
    <dgm:pt modelId="{A6B19D82-9567-4284-AC5B-424DD5FEF126}" type="pres">
      <dgm:prSet presAssocID="{55FE37A4-2054-47B2-A092-F9DB330F7751}" presName="hierRoot2" presStyleCnt="0">
        <dgm:presLayoutVars>
          <dgm:hierBranch val="r"/>
        </dgm:presLayoutVars>
      </dgm:prSet>
      <dgm:spPr/>
    </dgm:pt>
    <dgm:pt modelId="{36937595-20F2-4062-A1E3-C748A6F62AB8}" type="pres">
      <dgm:prSet presAssocID="{55FE37A4-2054-47B2-A092-F9DB330F7751}" presName="rootComposite" presStyleCnt="0"/>
      <dgm:spPr/>
    </dgm:pt>
    <dgm:pt modelId="{ABC8446A-3FDA-4403-856F-A4593C3E1B6E}" type="pres">
      <dgm:prSet presAssocID="{55FE37A4-2054-47B2-A092-F9DB330F7751}" presName="rootText" presStyleLbl="node3" presStyleIdx="3" presStyleCnt="6">
        <dgm:presLayoutVars>
          <dgm:chPref val="3"/>
        </dgm:presLayoutVars>
      </dgm:prSet>
      <dgm:spPr/>
    </dgm:pt>
    <dgm:pt modelId="{520EBC30-68E9-4AA5-9788-1F29B2069420}" type="pres">
      <dgm:prSet presAssocID="{55FE37A4-2054-47B2-A092-F9DB330F7751}" presName="rootConnector" presStyleLbl="node3" presStyleIdx="3" presStyleCnt="6"/>
      <dgm:spPr/>
    </dgm:pt>
    <dgm:pt modelId="{65071EDE-FD74-4677-BFD7-BE9CEAC9645F}" type="pres">
      <dgm:prSet presAssocID="{55FE37A4-2054-47B2-A092-F9DB330F7751}" presName="hierChild4" presStyleCnt="0"/>
      <dgm:spPr/>
    </dgm:pt>
    <dgm:pt modelId="{6A929EA3-9AD6-4D73-BB5C-D6ACE943B4F6}" type="pres">
      <dgm:prSet presAssocID="{55FE37A4-2054-47B2-A092-F9DB330F7751}" presName="hierChild5" presStyleCnt="0"/>
      <dgm:spPr/>
    </dgm:pt>
    <dgm:pt modelId="{CDF6BA6B-2459-45C5-83F4-F05A2E1A1A47}" type="pres">
      <dgm:prSet presAssocID="{3741497B-2485-48E8-AF65-CF163333DD38}" presName="Name35" presStyleLbl="parChTrans1D3" presStyleIdx="4" presStyleCnt="6"/>
      <dgm:spPr/>
    </dgm:pt>
    <dgm:pt modelId="{29E64E9E-A545-4512-9757-4F04567E6667}" type="pres">
      <dgm:prSet presAssocID="{97114A7C-FC4D-47A5-9FBB-D77864BD4A58}" presName="hierRoot2" presStyleCnt="0">
        <dgm:presLayoutVars>
          <dgm:hierBranch val="r"/>
        </dgm:presLayoutVars>
      </dgm:prSet>
      <dgm:spPr/>
    </dgm:pt>
    <dgm:pt modelId="{B6DC277D-9618-44D3-8C90-8F946D2C0075}" type="pres">
      <dgm:prSet presAssocID="{97114A7C-FC4D-47A5-9FBB-D77864BD4A58}" presName="rootComposite" presStyleCnt="0"/>
      <dgm:spPr/>
    </dgm:pt>
    <dgm:pt modelId="{19BB6031-4868-4EB6-A552-E26BEDD3DDC9}" type="pres">
      <dgm:prSet presAssocID="{97114A7C-FC4D-47A5-9FBB-D77864BD4A58}" presName="rootText" presStyleLbl="node3" presStyleIdx="4" presStyleCnt="6">
        <dgm:presLayoutVars>
          <dgm:chPref val="3"/>
        </dgm:presLayoutVars>
      </dgm:prSet>
      <dgm:spPr/>
    </dgm:pt>
    <dgm:pt modelId="{AC9593B0-BFC6-44EC-A2F2-1BD8A58CB62C}" type="pres">
      <dgm:prSet presAssocID="{97114A7C-FC4D-47A5-9FBB-D77864BD4A58}" presName="rootConnector" presStyleLbl="node3" presStyleIdx="4" presStyleCnt="6"/>
      <dgm:spPr/>
    </dgm:pt>
    <dgm:pt modelId="{F35C8E35-076D-4737-8AC9-E41EB1BFD4C9}" type="pres">
      <dgm:prSet presAssocID="{97114A7C-FC4D-47A5-9FBB-D77864BD4A58}" presName="hierChild4" presStyleCnt="0"/>
      <dgm:spPr/>
    </dgm:pt>
    <dgm:pt modelId="{F216BAC3-34E2-41E3-8F30-3833374D61EA}" type="pres">
      <dgm:prSet presAssocID="{97114A7C-FC4D-47A5-9FBB-D77864BD4A58}" presName="hierChild5" presStyleCnt="0"/>
      <dgm:spPr/>
    </dgm:pt>
    <dgm:pt modelId="{3B616D2E-5367-4B0C-A04D-9A4ACAD1E241}" type="pres">
      <dgm:prSet presAssocID="{C14DFD41-780C-4E5F-9B26-C11D628367F7}" presName="hierChild5" presStyleCnt="0"/>
      <dgm:spPr/>
    </dgm:pt>
    <dgm:pt modelId="{4399CE11-E00C-4185-B6D2-4E5D06AE4798}" type="pres">
      <dgm:prSet presAssocID="{337CCB0B-C55E-43B3-89B5-5A7880BD5EED}" presName="Name35" presStyleLbl="parChTrans1D2" presStyleIdx="2" presStyleCnt="4"/>
      <dgm:spPr/>
    </dgm:pt>
    <dgm:pt modelId="{267CF237-25BF-44F0-869D-5FF3993E9BA7}" type="pres">
      <dgm:prSet presAssocID="{2FB4A58D-2B8F-4F79-A7F3-5CBF21DDF8F9}" presName="hierRoot2" presStyleCnt="0">
        <dgm:presLayoutVars>
          <dgm:hierBranch/>
        </dgm:presLayoutVars>
      </dgm:prSet>
      <dgm:spPr/>
    </dgm:pt>
    <dgm:pt modelId="{3CB06848-1073-4948-9C79-8C646EFE309B}" type="pres">
      <dgm:prSet presAssocID="{2FB4A58D-2B8F-4F79-A7F3-5CBF21DDF8F9}" presName="rootComposite" presStyleCnt="0"/>
      <dgm:spPr/>
    </dgm:pt>
    <dgm:pt modelId="{A1460F66-C4AE-4419-90A5-04B926880000}" type="pres">
      <dgm:prSet presAssocID="{2FB4A58D-2B8F-4F79-A7F3-5CBF21DDF8F9}" presName="rootText" presStyleLbl="node2" presStyleIdx="2" presStyleCnt="4">
        <dgm:presLayoutVars>
          <dgm:chPref val="3"/>
        </dgm:presLayoutVars>
      </dgm:prSet>
      <dgm:spPr/>
    </dgm:pt>
    <dgm:pt modelId="{FA927EBB-6B0B-465E-AC61-793CC55EBB98}" type="pres">
      <dgm:prSet presAssocID="{2FB4A58D-2B8F-4F79-A7F3-5CBF21DDF8F9}" presName="rootConnector" presStyleLbl="node2" presStyleIdx="2" presStyleCnt="4"/>
      <dgm:spPr/>
    </dgm:pt>
    <dgm:pt modelId="{39A50736-EB39-474E-A216-9C86B0AAB91B}" type="pres">
      <dgm:prSet presAssocID="{2FB4A58D-2B8F-4F79-A7F3-5CBF21DDF8F9}" presName="hierChild4" presStyleCnt="0"/>
      <dgm:spPr/>
    </dgm:pt>
    <dgm:pt modelId="{4D9CD456-9813-4202-8BE1-D3F1013DF776}" type="pres">
      <dgm:prSet presAssocID="{6B5B4EEA-8152-4ED5-A6FA-E1380868BB8F}" presName="Name35" presStyleLbl="parChTrans1D3" presStyleIdx="5" presStyleCnt="6"/>
      <dgm:spPr/>
    </dgm:pt>
    <dgm:pt modelId="{EB14A7AD-7700-493C-B908-A140F65349F1}" type="pres">
      <dgm:prSet presAssocID="{35BBA998-8733-47C0-8802-DC609DBF1DC2}" presName="hierRoot2" presStyleCnt="0">
        <dgm:presLayoutVars>
          <dgm:hierBranch val="r"/>
        </dgm:presLayoutVars>
      </dgm:prSet>
      <dgm:spPr/>
    </dgm:pt>
    <dgm:pt modelId="{9C69FE43-4AED-4C01-B166-1F51D8726741}" type="pres">
      <dgm:prSet presAssocID="{35BBA998-8733-47C0-8802-DC609DBF1DC2}" presName="rootComposite" presStyleCnt="0"/>
      <dgm:spPr/>
    </dgm:pt>
    <dgm:pt modelId="{74721C3B-1575-4C40-A842-15EBEAB923B9}" type="pres">
      <dgm:prSet presAssocID="{35BBA998-8733-47C0-8802-DC609DBF1DC2}" presName="rootText" presStyleLbl="node3" presStyleIdx="5" presStyleCnt="6">
        <dgm:presLayoutVars>
          <dgm:chPref val="3"/>
        </dgm:presLayoutVars>
      </dgm:prSet>
      <dgm:spPr/>
    </dgm:pt>
    <dgm:pt modelId="{8A56F8FE-A8C5-4653-93BE-2CEF588858CC}" type="pres">
      <dgm:prSet presAssocID="{35BBA998-8733-47C0-8802-DC609DBF1DC2}" presName="rootConnector" presStyleLbl="node3" presStyleIdx="5" presStyleCnt="6"/>
      <dgm:spPr/>
    </dgm:pt>
    <dgm:pt modelId="{D48642F2-E851-4A64-9CB9-5652C8E7E8A8}" type="pres">
      <dgm:prSet presAssocID="{35BBA998-8733-47C0-8802-DC609DBF1DC2}" presName="hierChild4" presStyleCnt="0"/>
      <dgm:spPr/>
    </dgm:pt>
    <dgm:pt modelId="{F4091CD4-B7F7-40AD-A9BB-B841FD3BA66E}" type="pres">
      <dgm:prSet presAssocID="{35BBA998-8733-47C0-8802-DC609DBF1DC2}" presName="hierChild5" presStyleCnt="0"/>
      <dgm:spPr/>
    </dgm:pt>
    <dgm:pt modelId="{E4B3CB0B-D1DC-4178-8962-6A70BE6BDF74}" type="pres">
      <dgm:prSet presAssocID="{2FB4A58D-2B8F-4F79-A7F3-5CBF21DDF8F9}" presName="hierChild5" presStyleCnt="0"/>
      <dgm:spPr/>
    </dgm:pt>
    <dgm:pt modelId="{BE61A7EA-19A0-45B7-8A0F-D6E7162BA08F}" type="pres">
      <dgm:prSet presAssocID="{5B09C136-AAE1-4184-8FF5-A1005A47D0B8}" presName="Name35" presStyleLbl="parChTrans1D2" presStyleIdx="3" presStyleCnt="4"/>
      <dgm:spPr/>
    </dgm:pt>
    <dgm:pt modelId="{04D9A336-AC8D-4C1A-9DE5-D6D61BA3CE76}" type="pres">
      <dgm:prSet presAssocID="{7B5B621D-B57E-4965-8AB5-0AC0E8A32203}" presName="hierRoot2" presStyleCnt="0">
        <dgm:presLayoutVars>
          <dgm:hierBranch/>
        </dgm:presLayoutVars>
      </dgm:prSet>
      <dgm:spPr/>
    </dgm:pt>
    <dgm:pt modelId="{9C774F3A-834B-475F-BCE1-2EAFA05CC77A}" type="pres">
      <dgm:prSet presAssocID="{7B5B621D-B57E-4965-8AB5-0AC0E8A32203}" presName="rootComposite" presStyleCnt="0"/>
      <dgm:spPr/>
    </dgm:pt>
    <dgm:pt modelId="{188027C3-CD0E-40BE-9133-A2383128AE81}" type="pres">
      <dgm:prSet presAssocID="{7B5B621D-B57E-4965-8AB5-0AC0E8A32203}" presName="rootText" presStyleLbl="node2" presStyleIdx="3" presStyleCnt="4">
        <dgm:presLayoutVars>
          <dgm:chPref val="3"/>
        </dgm:presLayoutVars>
      </dgm:prSet>
      <dgm:spPr/>
    </dgm:pt>
    <dgm:pt modelId="{2192AB62-E0F2-4DA5-B5A7-FC32DFAF9820}" type="pres">
      <dgm:prSet presAssocID="{7B5B621D-B57E-4965-8AB5-0AC0E8A32203}" presName="rootConnector" presStyleLbl="node2" presStyleIdx="3" presStyleCnt="4"/>
      <dgm:spPr/>
    </dgm:pt>
    <dgm:pt modelId="{BFF7C51E-4BD9-4642-A3E2-A194795BEB62}" type="pres">
      <dgm:prSet presAssocID="{7B5B621D-B57E-4965-8AB5-0AC0E8A32203}" presName="hierChild4" presStyleCnt="0"/>
      <dgm:spPr/>
    </dgm:pt>
    <dgm:pt modelId="{35F21C73-AA75-463A-88C7-7F79EAC84D8A}" type="pres">
      <dgm:prSet presAssocID="{7B5B621D-B57E-4965-8AB5-0AC0E8A32203}" presName="hierChild5" presStyleCnt="0"/>
      <dgm:spPr/>
    </dgm:pt>
    <dgm:pt modelId="{F9B3AB84-5759-4A11-9742-7B1E7365F14A}" type="pres">
      <dgm:prSet presAssocID="{A1B81484-F9D6-49B1-84DC-2BF4328C9706}" presName="hierChild3" presStyleCnt="0"/>
      <dgm:spPr/>
    </dgm:pt>
  </dgm:ptLst>
  <dgm:cxnLst>
    <dgm:cxn modelId="{EED0B2E5-F72B-4510-B385-DDDACCF3B692}" type="presOf" srcId="{9EECB34A-8647-49EB-84B9-A7B7CCF552DB}" destId="{543A0110-EC31-4AE5-A61A-62EBE4EAA394}" srcOrd="0" destOrd="0" presId="urn:microsoft.com/office/officeart/2005/8/layout/orgChart1"/>
    <dgm:cxn modelId="{3A4A6776-4838-488F-BDF7-55EDFA2C1961}" type="presOf" srcId="{3741497B-2485-48E8-AF65-CF163333DD38}" destId="{CDF6BA6B-2459-45C5-83F4-F05A2E1A1A47}" srcOrd="0" destOrd="0" presId="urn:microsoft.com/office/officeart/2005/8/layout/orgChart1"/>
    <dgm:cxn modelId="{2244AF1D-AF8C-4FE4-AE4C-2D429E1E42E3}" type="presOf" srcId="{ABEC69B6-1760-4554-A347-C459DD4D9DBB}" destId="{67B219EB-1743-4089-8B7A-4542B7A8C42C}" srcOrd="0" destOrd="0" presId="urn:microsoft.com/office/officeart/2005/8/layout/orgChart1"/>
    <dgm:cxn modelId="{50E44160-4D5C-4186-8C65-67471500EBE9}" type="presOf" srcId="{6E1E9CC1-000D-477A-BE5E-138EFA02CF37}" destId="{0573698A-12B3-4AC9-B291-14A368FF6BDB}" srcOrd="1" destOrd="0" presId="urn:microsoft.com/office/officeart/2005/8/layout/orgChart1"/>
    <dgm:cxn modelId="{AF0912A8-B133-4D92-AD0B-078AC0269F26}" type="presOf" srcId="{2FB4A58D-2B8F-4F79-A7F3-5CBF21DDF8F9}" destId="{FA927EBB-6B0B-465E-AC61-793CC55EBB98}" srcOrd="1" destOrd="0" presId="urn:microsoft.com/office/officeart/2005/8/layout/orgChart1"/>
    <dgm:cxn modelId="{2D6C6D37-21CA-49CC-B565-C57161A9E932}" type="presOf" srcId="{55FE37A4-2054-47B2-A092-F9DB330F7751}" destId="{ABC8446A-3FDA-4403-856F-A4593C3E1B6E}" srcOrd="0" destOrd="0" presId="urn:microsoft.com/office/officeart/2005/8/layout/orgChart1"/>
    <dgm:cxn modelId="{74A827E3-CD6D-4F10-888A-7DE1A559AD7E}" srcId="{A1B81484-F9D6-49B1-84DC-2BF4328C9706}" destId="{C14DFD41-780C-4E5F-9B26-C11D628367F7}" srcOrd="1" destOrd="0" parTransId="{CA1474E6-7EF1-4792-8401-1C0A5B3B8097}" sibTransId="{DBEB73E3-00CB-4770-A85D-73612338216D}"/>
    <dgm:cxn modelId="{F70EBA18-93D1-4F55-B210-FBBC4673CC18}" type="presOf" srcId="{CA1474E6-7EF1-4792-8401-1C0A5B3B8097}" destId="{C071158D-7436-431D-9BFA-17EC2345056A}" srcOrd="0" destOrd="0" presId="urn:microsoft.com/office/officeart/2005/8/layout/orgChart1"/>
    <dgm:cxn modelId="{31457447-1925-4458-9671-F5F8383075B6}" type="presOf" srcId="{EF388B04-E2C4-4ABD-8B2B-214DA9DED70E}" destId="{57B65A49-380D-4CBB-9B8A-0A0F886CDC15}" srcOrd="0" destOrd="0" presId="urn:microsoft.com/office/officeart/2005/8/layout/orgChart1"/>
    <dgm:cxn modelId="{EF61E52B-0FFA-400C-AF23-EAF8C5A99FE8}" type="presOf" srcId="{9901A33A-0488-4EC6-A010-6DDD58B8834A}" destId="{C4D6FDAA-FF50-4297-A82B-D245E2784933}" srcOrd="0" destOrd="0" presId="urn:microsoft.com/office/officeart/2005/8/layout/orgChart1"/>
    <dgm:cxn modelId="{714EB5B2-914F-4580-AF0D-94ED7766EDAE}" srcId="{9EECB34A-8647-49EB-84B9-A7B7CCF552DB}" destId="{0E473C7E-E7D0-4AA7-88D8-923D872D0C2C}" srcOrd="0" destOrd="0" parTransId="{EF388B04-E2C4-4ABD-8B2B-214DA9DED70E}" sibTransId="{FE242744-5AF3-40B5-8160-569E85A47804}"/>
    <dgm:cxn modelId="{0EFFB4BE-E0A6-477E-A4F1-9C7A2BB56AC5}" type="presOf" srcId="{188F3405-6B3F-4548-B2D8-92942D06704E}" destId="{EB078FBF-BED5-4A72-8F7E-06BEE551CB79}" srcOrd="1" destOrd="0" presId="urn:microsoft.com/office/officeart/2005/8/layout/orgChart1"/>
    <dgm:cxn modelId="{622BAC7C-A86B-4BA7-90E4-A7CB571FE16E}" srcId="{488DE745-A806-4563-AE8D-D6C2F3121D7F}" destId="{A1B81484-F9D6-49B1-84DC-2BF4328C9706}" srcOrd="0" destOrd="0" parTransId="{B420F8DF-6427-4D6E-ACFE-2B0EAC5215F8}" sibTransId="{0D6DB166-FFE3-4603-A94C-258AFBA9638B}"/>
    <dgm:cxn modelId="{5C89400F-CD33-4376-BCD9-D6E96932A153}" type="presOf" srcId="{5B09C136-AAE1-4184-8FF5-A1005A47D0B8}" destId="{BE61A7EA-19A0-45B7-8A0F-D6E7162BA08F}" srcOrd="0" destOrd="0" presId="urn:microsoft.com/office/officeart/2005/8/layout/orgChart1"/>
    <dgm:cxn modelId="{9EB7D34A-706C-41AF-ABCD-A64B34F1B9AF}" srcId="{A1B81484-F9D6-49B1-84DC-2BF4328C9706}" destId="{2FB4A58D-2B8F-4F79-A7F3-5CBF21DDF8F9}" srcOrd="2" destOrd="0" parTransId="{337CCB0B-C55E-43B3-89B5-5A7880BD5EED}" sibTransId="{E0A258F5-0025-4AF5-B492-5DD55747EF54}"/>
    <dgm:cxn modelId="{E5A4C6A2-B5A7-48B9-A78C-13665814906D}" srcId="{A1B81484-F9D6-49B1-84DC-2BF4328C9706}" destId="{7B5B621D-B57E-4965-8AB5-0AC0E8A32203}" srcOrd="3" destOrd="0" parTransId="{5B09C136-AAE1-4184-8FF5-A1005A47D0B8}" sibTransId="{F88AB06C-BE16-43B4-A951-97C395E11E7A}"/>
    <dgm:cxn modelId="{F65815E6-EE0A-4F19-BEC9-079040D4F39D}" type="presOf" srcId="{55FE37A4-2054-47B2-A092-F9DB330F7751}" destId="{520EBC30-68E9-4AA5-9788-1F29B2069420}" srcOrd="1" destOrd="0" presId="urn:microsoft.com/office/officeart/2005/8/layout/orgChart1"/>
    <dgm:cxn modelId="{C4FF8C10-DF58-4AB0-A726-410A76854CC1}" type="presOf" srcId="{2FB4A58D-2B8F-4F79-A7F3-5CBF21DDF8F9}" destId="{A1460F66-C4AE-4419-90A5-04B926880000}" srcOrd="0" destOrd="0" presId="urn:microsoft.com/office/officeart/2005/8/layout/orgChart1"/>
    <dgm:cxn modelId="{D8613A44-A309-4ADE-8D4B-80DF193654B8}" srcId="{9EECB34A-8647-49EB-84B9-A7B7CCF552DB}" destId="{188F3405-6B3F-4548-B2D8-92942D06704E}" srcOrd="2" destOrd="0" parTransId="{9901A33A-0488-4EC6-A010-6DDD58B8834A}" sibTransId="{44A8A747-DEAE-4240-B6F8-BA6BFD0296D3}"/>
    <dgm:cxn modelId="{3E8CF6CC-DE84-459D-ACC3-0A74E60C223D}" type="presOf" srcId="{35BBA998-8733-47C0-8802-DC609DBF1DC2}" destId="{74721C3B-1575-4C40-A842-15EBEAB923B9}" srcOrd="0" destOrd="0" presId="urn:microsoft.com/office/officeart/2005/8/layout/orgChart1"/>
    <dgm:cxn modelId="{7D93E41A-9FC6-4C99-B4B2-D1FA8ADD50AA}" type="presOf" srcId="{97114A7C-FC4D-47A5-9FBB-D77864BD4A58}" destId="{AC9593B0-BFC6-44EC-A2F2-1BD8A58CB62C}" srcOrd="1" destOrd="0" presId="urn:microsoft.com/office/officeart/2005/8/layout/orgChart1"/>
    <dgm:cxn modelId="{B54E0529-5252-431B-863B-038863C53607}" type="presOf" srcId="{C14DFD41-780C-4E5F-9B26-C11D628367F7}" destId="{4E1CC40E-CA4B-44BE-A2C8-1A3396D48A0D}" srcOrd="1" destOrd="0" presId="urn:microsoft.com/office/officeart/2005/8/layout/orgChart1"/>
    <dgm:cxn modelId="{62E8C3F2-374B-4624-BCD5-61F26179CA3E}" type="presOf" srcId="{188F3405-6B3F-4548-B2D8-92942D06704E}" destId="{29706F36-59A9-4068-85A7-6823C13C12C9}" srcOrd="0" destOrd="0" presId="urn:microsoft.com/office/officeart/2005/8/layout/orgChart1"/>
    <dgm:cxn modelId="{E4EBB095-C241-475D-9603-8F985CA706CB}" type="presOf" srcId="{AC56DFD4-5F14-4ADA-A419-992DB6136C8B}" destId="{76A606E1-ECEB-4003-8122-2C37519C45D1}" srcOrd="0" destOrd="0" presId="urn:microsoft.com/office/officeart/2005/8/layout/orgChart1"/>
    <dgm:cxn modelId="{80145CCC-E5C9-40C4-B4F5-05C5F13814FA}" type="presOf" srcId="{337CCB0B-C55E-43B3-89B5-5A7880BD5EED}" destId="{4399CE11-E00C-4185-B6D2-4E5D06AE4798}" srcOrd="0" destOrd="0" presId="urn:microsoft.com/office/officeart/2005/8/layout/orgChart1"/>
    <dgm:cxn modelId="{8FA7B0AD-AA26-4A5A-9680-73A03C00E4D5}" srcId="{C14DFD41-780C-4E5F-9B26-C11D628367F7}" destId="{97114A7C-FC4D-47A5-9FBB-D77864BD4A58}" srcOrd="1" destOrd="0" parTransId="{3741497B-2485-48E8-AF65-CF163333DD38}" sibTransId="{CDFDF5D3-913D-4224-9672-0A00C36F4DBD}"/>
    <dgm:cxn modelId="{ECA473C1-A04F-48B4-83C2-4F55316BA7CB}" srcId="{2FB4A58D-2B8F-4F79-A7F3-5CBF21DDF8F9}" destId="{35BBA998-8733-47C0-8802-DC609DBF1DC2}" srcOrd="0" destOrd="0" parTransId="{6B5B4EEA-8152-4ED5-A6FA-E1380868BB8F}" sibTransId="{D697DAD5-9BA9-4370-85EA-41B8271344A3}"/>
    <dgm:cxn modelId="{5C68ED4D-5C44-47E3-AA23-31B0B0D0727B}" type="presOf" srcId="{A1B81484-F9D6-49B1-84DC-2BF4328C9706}" destId="{BFA8ED86-C6CE-4079-9AAD-5B74FA8B4851}" srcOrd="1" destOrd="0" presId="urn:microsoft.com/office/officeart/2005/8/layout/orgChart1"/>
    <dgm:cxn modelId="{515C852B-174E-44A4-A439-138CC3ECFA62}" type="presOf" srcId="{7B5B621D-B57E-4965-8AB5-0AC0E8A32203}" destId="{188027C3-CD0E-40BE-9133-A2383128AE81}" srcOrd="0" destOrd="0" presId="urn:microsoft.com/office/officeart/2005/8/layout/orgChart1"/>
    <dgm:cxn modelId="{D9571770-697A-40C4-8623-F7A8D864E9E4}" type="presOf" srcId="{6B5B4EEA-8152-4ED5-A6FA-E1380868BB8F}" destId="{4D9CD456-9813-4202-8BE1-D3F1013DF776}" srcOrd="0" destOrd="0" presId="urn:microsoft.com/office/officeart/2005/8/layout/orgChart1"/>
    <dgm:cxn modelId="{A7E43006-8FD5-4D3F-B0C8-D48B2CA13D2D}" type="presOf" srcId="{7B5B621D-B57E-4965-8AB5-0AC0E8A32203}" destId="{2192AB62-E0F2-4DA5-B5A7-FC32DFAF9820}" srcOrd="1" destOrd="0" presId="urn:microsoft.com/office/officeart/2005/8/layout/orgChart1"/>
    <dgm:cxn modelId="{AF572419-2444-47ED-9348-AE5734CC4390}" srcId="{C14DFD41-780C-4E5F-9B26-C11D628367F7}" destId="{55FE37A4-2054-47B2-A092-F9DB330F7751}" srcOrd="0" destOrd="0" parTransId="{AC56DFD4-5F14-4ADA-A419-992DB6136C8B}" sibTransId="{2D5E3ED6-BF9C-4861-8080-4CD6E481E063}"/>
    <dgm:cxn modelId="{72EDF3A7-0F2E-4C9D-8C6C-7F99C957FEBB}" type="presOf" srcId="{C14DFD41-780C-4E5F-9B26-C11D628367F7}" destId="{EDB0B63B-05ED-4262-B5B2-24159F82EF21}" srcOrd="0" destOrd="0" presId="urn:microsoft.com/office/officeart/2005/8/layout/orgChart1"/>
    <dgm:cxn modelId="{AFC823D3-0E7E-4851-A89A-433718401046}" type="presOf" srcId="{C517BEBF-D052-4F3F-A5A9-01F1ED4DB9DF}" destId="{D6C3F0C1-F4EB-43F9-A49B-50CA5D0FD9E2}" srcOrd="0" destOrd="0" presId="urn:microsoft.com/office/officeart/2005/8/layout/orgChart1"/>
    <dgm:cxn modelId="{157133F1-41BC-42BB-9143-D56805136D77}" type="presOf" srcId="{0E473C7E-E7D0-4AA7-88D8-923D872D0C2C}" destId="{C3396C60-1126-4EDF-BD90-6DBF5544B26B}" srcOrd="1" destOrd="0" presId="urn:microsoft.com/office/officeart/2005/8/layout/orgChart1"/>
    <dgm:cxn modelId="{5560E762-5D1B-49D3-A258-82B1B9205B9E}" type="presOf" srcId="{A1B81484-F9D6-49B1-84DC-2BF4328C9706}" destId="{A09E2703-E0B0-47C6-95E6-4B0AE0F74550}" srcOrd="0" destOrd="0" presId="urn:microsoft.com/office/officeart/2005/8/layout/orgChart1"/>
    <dgm:cxn modelId="{D7F18E7F-4138-492E-8CDB-B1AD9964AC32}" type="presOf" srcId="{35BBA998-8733-47C0-8802-DC609DBF1DC2}" destId="{8A56F8FE-A8C5-4653-93BE-2CEF588858CC}" srcOrd="1" destOrd="0" presId="urn:microsoft.com/office/officeart/2005/8/layout/orgChart1"/>
    <dgm:cxn modelId="{EF4CC380-A878-498F-96BD-16E3231FDB1E}" type="presOf" srcId="{9EECB34A-8647-49EB-84B9-A7B7CCF552DB}" destId="{E2DC6747-63D4-474B-8ED9-5786D51A0690}" srcOrd="1" destOrd="0" presId="urn:microsoft.com/office/officeart/2005/8/layout/orgChart1"/>
    <dgm:cxn modelId="{2A96F769-160E-47F2-8874-0F921436789B}" srcId="{9EECB34A-8647-49EB-84B9-A7B7CCF552DB}" destId="{6E1E9CC1-000D-477A-BE5E-138EFA02CF37}" srcOrd="1" destOrd="0" parTransId="{ABEC69B6-1760-4554-A347-C459DD4D9DBB}" sibTransId="{DB0539AA-5B6A-4059-9F60-A18FBEDE8638}"/>
    <dgm:cxn modelId="{A31A93F2-C970-47F6-A5EE-09CC909B0310}" type="presOf" srcId="{97114A7C-FC4D-47A5-9FBB-D77864BD4A58}" destId="{19BB6031-4868-4EB6-A552-E26BEDD3DDC9}" srcOrd="0" destOrd="0" presId="urn:microsoft.com/office/officeart/2005/8/layout/orgChart1"/>
    <dgm:cxn modelId="{ACE2D978-7618-42BE-9100-800F3EED2A68}" type="presOf" srcId="{488DE745-A806-4563-AE8D-D6C2F3121D7F}" destId="{83A5ABD4-FF40-476E-BB54-EEE2F66C4200}" srcOrd="0" destOrd="0" presId="urn:microsoft.com/office/officeart/2005/8/layout/orgChart1"/>
    <dgm:cxn modelId="{42B0B03B-0C66-42E9-96CF-98DEA7256574}" type="presOf" srcId="{6E1E9CC1-000D-477A-BE5E-138EFA02CF37}" destId="{7E978C42-9092-4522-B6D5-25C41CA598B8}" srcOrd="0" destOrd="0" presId="urn:microsoft.com/office/officeart/2005/8/layout/orgChart1"/>
    <dgm:cxn modelId="{E53C90E7-76F1-4BC9-BB31-32DA73FD3D31}" type="presOf" srcId="{0E473C7E-E7D0-4AA7-88D8-923D872D0C2C}" destId="{F870A28A-A85C-44C3-842E-1A430BB13490}" srcOrd="0" destOrd="0" presId="urn:microsoft.com/office/officeart/2005/8/layout/orgChart1"/>
    <dgm:cxn modelId="{B97BDF91-4EEB-42B6-9AA0-02A794265CCC}" srcId="{A1B81484-F9D6-49B1-84DC-2BF4328C9706}" destId="{9EECB34A-8647-49EB-84B9-A7B7CCF552DB}" srcOrd="0" destOrd="0" parTransId="{C517BEBF-D052-4F3F-A5A9-01F1ED4DB9DF}" sibTransId="{D21F34AF-7DAB-4BD4-B535-94DB2DC0D7F9}"/>
    <dgm:cxn modelId="{6B7D58EA-6747-4884-8F42-69658E55A759}" type="presParOf" srcId="{83A5ABD4-FF40-476E-BB54-EEE2F66C4200}" destId="{D5CCF325-9C35-4F77-A432-584F7E2BA9E8}" srcOrd="0" destOrd="0" presId="urn:microsoft.com/office/officeart/2005/8/layout/orgChart1"/>
    <dgm:cxn modelId="{C2FA4CBD-E12A-47B2-93A0-D527F9524F7E}" type="presParOf" srcId="{D5CCF325-9C35-4F77-A432-584F7E2BA9E8}" destId="{D0FB4D63-004F-4B5E-87D7-EA214D27D200}" srcOrd="0" destOrd="0" presId="urn:microsoft.com/office/officeart/2005/8/layout/orgChart1"/>
    <dgm:cxn modelId="{34F539FC-026F-480A-AC85-C48F6597EE59}" type="presParOf" srcId="{D0FB4D63-004F-4B5E-87D7-EA214D27D200}" destId="{A09E2703-E0B0-47C6-95E6-4B0AE0F74550}" srcOrd="0" destOrd="0" presId="urn:microsoft.com/office/officeart/2005/8/layout/orgChart1"/>
    <dgm:cxn modelId="{CF95E963-FCEF-4593-A138-F4287DE81334}" type="presParOf" srcId="{D0FB4D63-004F-4B5E-87D7-EA214D27D200}" destId="{BFA8ED86-C6CE-4079-9AAD-5B74FA8B4851}" srcOrd="1" destOrd="0" presId="urn:microsoft.com/office/officeart/2005/8/layout/orgChart1"/>
    <dgm:cxn modelId="{9845D49A-BD60-41D3-A33C-2AC5CA8134FB}" type="presParOf" srcId="{D5CCF325-9C35-4F77-A432-584F7E2BA9E8}" destId="{0FB9BBB2-8609-4FDA-8BC7-CAA60C2AAB52}" srcOrd="1" destOrd="0" presId="urn:microsoft.com/office/officeart/2005/8/layout/orgChart1"/>
    <dgm:cxn modelId="{1F176666-0A1B-483F-8446-D0F7BDC65F8C}" type="presParOf" srcId="{0FB9BBB2-8609-4FDA-8BC7-CAA60C2AAB52}" destId="{D6C3F0C1-F4EB-43F9-A49B-50CA5D0FD9E2}" srcOrd="0" destOrd="0" presId="urn:microsoft.com/office/officeart/2005/8/layout/orgChart1"/>
    <dgm:cxn modelId="{97055218-1CC9-478C-AE51-60E095A519A2}" type="presParOf" srcId="{0FB9BBB2-8609-4FDA-8BC7-CAA60C2AAB52}" destId="{5DF4862D-2D55-4536-85F8-6456B670CFCA}" srcOrd="1" destOrd="0" presId="urn:microsoft.com/office/officeart/2005/8/layout/orgChart1"/>
    <dgm:cxn modelId="{A9874C03-8DCD-4EA0-92F7-E6434251459F}" type="presParOf" srcId="{5DF4862D-2D55-4536-85F8-6456B670CFCA}" destId="{B77C213A-3243-411A-BC1B-12561EEB42B2}" srcOrd="0" destOrd="0" presId="urn:microsoft.com/office/officeart/2005/8/layout/orgChart1"/>
    <dgm:cxn modelId="{5E32CC4C-2967-407F-99A4-47BE36D51246}" type="presParOf" srcId="{B77C213A-3243-411A-BC1B-12561EEB42B2}" destId="{543A0110-EC31-4AE5-A61A-62EBE4EAA394}" srcOrd="0" destOrd="0" presId="urn:microsoft.com/office/officeart/2005/8/layout/orgChart1"/>
    <dgm:cxn modelId="{3CD80B30-884D-40F1-AF9E-F224C7EE531F}" type="presParOf" srcId="{B77C213A-3243-411A-BC1B-12561EEB42B2}" destId="{E2DC6747-63D4-474B-8ED9-5786D51A0690}" srcOrd="1" destOrd="0" presId="urn:microsoft.com/office/officeart/2005/8/layout/orgChart1"/>
    <dgm:cxn modelId="{1DAC02BA-C483-4EE0-A97C-6BED58C73AE9}" type="presParOf" srcId="{5DF4862D-2D55-4536-85F8-6456B670CFCA}" destId="{9C68C5DE-2CBF-420E-8ED2-F42C3915592F}" srcOrd="1" destOrd="0" presId="urn:microsoft.com/office/officeart/2005/8/layout/orgChart1"/>
    <dgm:cxn modelId="{057134D8-7887-421C-B6B6-BC3D62F71D75}" type="presParOf" srcId="{9C68C5DE-2CBF-420E-8ED2-F42C3915592F}" destId="{57B65A49-380D-4CBB-9B8A-0A0F886CDC15}" srcOrd="0" destOrd="0" presId="urn:microsoft.com/office/officeart/2005/8/layout/orgChart1"/>
    <dgm:cxn modelId="{D76B5731-D08C-4821-8EBB-1FCAC9C3A494}" type="presParOf" srcId="{9C68C5DE-2CBF-420E-8ED2-F42C3915592F}" destId="{19FC47F0-D287-45C0-9C98-334C26AC3DD2}" srcOrd="1" destOrd="0" presId="urn:microsoft.com/office/officeart/2005/8/layout/orgChart1"/>
    <dgm:cxn modelId="{8770BB84-BAD1-474A-BB6E-A4DB9398BA47}" type="presParOf" srcId="{19FC47F0-D287-45C0-9C98-334C26AC3DD2}" destId="{874AA601-F2E1-43BE-BC7A-8FD4BF77ABA2}" srcOrd="0" destOrd="0" presId="urn:microsoft.com/office/officeart/2005/8/layout/orgChart1"/>
    <dgm:cxn modelId="{F04EDF08-087F-4D42-90AC-C7BAF46DC427}" type="presParOf" srcId="{874AA601-F2E1-43BE-BC7A-8FD4BF77ABA2}" destId="{F870A28A-A85C-44C3-842E-1A430BB13490}" srcOrd="0" destOrd="0" presId="urn:microsoft.com/office/officeart/2005/8/layout/orgChart1"/>
    <dgm:cxn modelId="{635232C9-D2E4-4196-BFE3-085619124741}" type="presParOf" srcId="{874AA601-F2E1-43BE-BC7A-8FD4BF77ABA2}" destId="{C3396C60-1126-4EDF-BD90-6DBF5544B26B}" srcOrd="1" destOrd="0" presId="urn:microsoft.com/office/officeart/2005/8/layout/orgChart1"/>
    <dgm:cxn modelId="{023BC2D7-8ACB-418D-A775-E5C59973906F}" type="presParOf" srcId="{19FC47F0-D287-45C0-9C98-334C26AC3DD2}" destId="{765A41B7-CC3F-4E41-920E-90328DCA77EF}" srcOrd="1" destOrd="0" presId="urn:microsoft.com/office/officeart/2005/8/layout/orgChart1"/>
    <dgm:cxn modelId="{694AAD62-41AC-4219-8196-B3209C45E1CB}" type="presParOf" srcId="{19FC47F0-D287-45C0-9C98-334C26AC3DD2}" destId="{98D0942E-62D7-467C-9F87-993A2EFD5E15}" srcOrd="2" destOrd="0" presId="urn:microsoft.com/office/officeart/2005/8/layout/orgChart1"/>
    <dgm:cxn modelId="{EDF2A38A-ABAD-43B3-9501-552F3C5888AB}" type="presParOf" srcId="{9C68C5DE-2CBF-420E-8ED2-F42C3915592F}" destId="{67B219EB-1743-4089-8B7A-4542B7A8C42C}" srcOrd="2" destOrd="0" presId="urn:microsoft.com/office/officeart/2005/8/layout/orgChart1"/>
    <dgm:cxn modelId="{603E5B10-0F3E-4925-9A28-BE24633502A7}" type="presParOf" srcId="{9C68C5DE-2CBF-420E-8ED2-F42C3915592F}" destId="{243323CA-2B9C-4785-B785-86B3E1EED9A0}" srcOrd="3" destOrd="0" presId="urn:microsoft.com/office/officeart/2005/8/layout/orgChart1"/>
    <dgm:cxn modelId="{DC5AFB58-2554-4A0A-95B0-9C43B1D83260}" type="presParOf" srcId="{243323CA-2B9C-4785-B785-86B3E1EED9A0}" destId="{6469F2AE-D1D1-4D56-B4D2-7273572DD6BA}" srcOrd="0" destOrd="0" presId="urn:microsoft.com/office/officeart/2005/8/layout/orgChart1"/>
    <dgm:cxn modelId="{45858DB3-38AA-4092-8DBC-445162CD2BF4}" type="presParOf" srcId="{6469F2AE-D1D1-4D56-B4D2-7273572DD6BA}" destId="{7E978C42-9092-4522-B6D5-25C41CA598B8}" srcOrd="0" destOrd="0" presId="urn:microsoft.com/office/officeart/2005/8/layout/orgChart1"/>
    <dgm:cxn modelId="{58D1DA0B-3EAD-4DCD-BBF0-79E065030694}" type="presParOf" srcId="{6469F2AE-D1D1-4D56-B4D2-7273572DD6BA}" destId="{0573698A-12B3-4AC9-B291-14A368FF6BDB}" srcOrd="1" destOrd="0" presId="urn:microsoft.com/office/officeart/2005/8/layout/orgChart1"/>
    <dgm:cxn modelId="{ACD6DD90-8467-48D9-A20E-3F290E8EEB50}" type="presParOf" srcId="{243323CA-2B9C-4785-B785-86B3E1EED9A0}" destId="{A738C18D-35CF-457D-ACDA-F4309C114C19}" srcOrd="1" destOrd="0" presId="urn:microsoft.com/office/officeart/2005/8/layout/orgChart1"/>
    <dgm:cxn modelId="{074C241A-2F66-41E4-A6CB-62EE588F0797}" type="presParOf" srcId="{243323CA-2B9C-4785-B785-86B3E1EED9A0}" destId="{D722CF74-50EE-4517-A1DB-3900DB8856EE}" srcOrd="2" destOrd="0" presId="urn:microsoft.com/office/officeart/2005/8/layout/orgChart1"/>
    <dgm:cxn modelId="{60279B7E-33D9-4C18-8DF2-86AA521A167C}" type="presParOf" srcId="{9C68C5DE-2CBF-420E-8ED2-F42C3915592F}" destId="{C4D6FDAA-FF50-4297-A82B-D245E2784933}" srcOrd="4" destOrd="0" presId="urn:microsoft.com/office/officeart/2005/8/layout/orgChart1"/>
    <dgm:cxn modelId="{8B5B1FB9-9A26-4E5C-B6C3-CA679B4606D8}" type="presParOf" srcId="{9C68C5DE-2CBF-420E-8ED2-F42C3915592F}" destId="{50AC0CBC-DB25-4A3F-AA84-B8EF581959EC}" srcOrd="5" destOrd="0" presId="urn:microsoft.com/office/officeart/2005/8/layout/orgChart1"/>
    <dgm:cxn modelId="{D89A189F-92D0-4C29-A704-3B9DD2A72D9E}" type="presParOf" srcId="{50AC0CBC-DB25-4A3F-AA84-B8EF581959EC}" destId="{38253B1A-B725-4C35-BD76-2E15D360330B}" srcOrd="0" destOrd="0" presId="urn:microsoft.com/office/officeart/2005/8/layout/orgChart1"/>
    <dgm:cxn modelId="{70CF3E08-C813-4588-B4F6-753F648398F0}" type="presParOf" srcId="{38253B1A-B725-4C35-BD76-2E15D360330B}" destId="{29706F36-59A9-4068-85A7-6823C13C12C9}" srcOrd="0" destOrd="0" presId="urn:microsoft.com/office/officeart/2005/8/layout/orgChart1"/>
    <dgm:cxn modelId="{C2DEE87A-E26D-4E05-8A9C-2E03A1800D03}" type="presParOf" srcId="{38253B1A-B725-4C35-BD76-2E15D360330B}" destId="{EB078FBF-BED5-4A72-8F7E-06BEE551CB79}" srcOrd="1" destOrd="0" presId="urn:microsoft.com/office/officeart/2005/8/layout/orgChart1"/>
    <dgm:cxn modelId="{BD564440-FF40-4AE2-94A9-D03DF80FE1CF}" type="presParOf" srcId="{50AC0CBC-DB25-4A3F-AA84-B8EF581959EC}" destId="{14AF2480-DA1B-4C81-ACC0-25EAEA8EBDE0}" srcOrd="1" destOrd="0" presId="urn:microsoft.com/office/officeart/2005/8/layout/orgChart1"/>
    <dgm:cxn modelId="{39814A42-6883-45C2-B678-C99E10BBA4A2}" type="presParOf" srcId="{50AC0CBC-DB25-4A3F-AA84-B8EF581959EC}" destId="{39902068-C91F-40D4-B8BA-043B2401920C}" srcOrd="2" destOrd="0" presId="urn:microsoft.com/office/officeart/2005/8/layout/orgChart1"/>
    <dgm:cxn modelId="{824FA3AA-9563-4519-8566-64DA4045C52D}" type="presParOf" srcId="{5DF4862D-2D55-4536-85F8-6456B670CFCA}" destId="{0B4F29E7-9D11-4DAD-BA12-10984182B315}" srcOrd="2" destOrd="0" presId="urn:microsoft.com/office/officeart/2005/8/layout/orgChart1"/>
    <dgm:cxn modelId="{7F720C01-8088-455F-99B1-E5587214BD16}" type="presParOf" srcId="{0FB9BBB2-8609-4FDA-8BC7-CAA60C2AAB52}" destId="{C071158D-7436-431D-9BFA-17EC2345056A}" srcOrd="2" destOrd="0" presId="urn:microsoft.com/office/officeart/2005/8/layout/orgChart1"/>
    <dgm:cxn modelId="{A56BD6B8-46C5-4D59-BE70-BB52F77B0CC3}" type="presParOf" srcId="{0FB9BBB2-8609-4FDA-8BC7-CAA60C2AAB52}" destId="{C676884A-A884-4554-97D0-A4E76A1CAED4}" srcOrd="3" destOrd="0" presId="urn:microsoft.com/office/officeart/2005/8/layout/orgChart1"/>
    <dgm:cxn modelId="{DE17A8AF-9153-403C-8C3A-CB3069D3E83E}" type="presParOf" srcId="{C676884A-A884-4554-97D0-A4E76A1CAED4}" destId="{3BF726EC-8DA2-42BF-9689-FBDF1EE6A8DB}" srcOrd="0" destOrd="0" presId="urn:microsoft.com/office/officeart/2005/8/layout/orgChart1"/>
    <dgm:cxn modelId="{FCD5AF88-601B-4FB9-96AE-B00BF33E613A}" type="presParOf" srcId="{3BF726EC-8DA2-42BF-9689-FBDF1EE6A8DB}" destId="{EDB0B63B-05ED-4262-B5B2-24159F82EF21}" srcOrd="0" destOrd="0" presId="urn:microsoft.com/office/officeart/2005/8/layout/orgChart1"/>
    <dgm:cxn modelId="{56D56E09-8293-4099-AE26-1AA9EB200868}" type="presParOf" srcId="{3BF726EC-8DA2-42BF-9689-FBDF1EE6A8DB}" destId="{4E1CC40E-CA4B-44BE-A2C8-1A3396D48A0D}" srcOrd="1" destOrd="0" presId="urn:microsoft.com/office/officeart/2005/8/layout/orgChart1"/>
    <dgm:cxn modelId="{F37D2D03-4B2A-4D20-BED9-7E9C53480CA4}" type="presParOf" srcId="{C676884A-A884-4554-97D0-A4E76A1CAED4}" destId="{8ED649BD-18D8-428D-A9E3-7119AD49192B}" srcOrd="1" destOrd="0" presId="urn:microsoft.com/office/officeart/2005/8/layout/orgChart1"/>
    <dgm:cxn modelId="{3EBE5BE2-B1F3-45EF-A3E8-F8AC21652928}" type="presParOf" srcId="{8ED649BD-18D8-428D-A9E3-7119AD49192B}" destId="{76A606E1-ECEB-4003-8122-2C37519C45D1}" srcOrd="0" destOrd="0" presId="urn:microsoft.com/office/officeart/2005/8/layout/orgChart1"/>
    <dgm:cxn modelId="{35E910A7-7FA4-4F1C-BAC2-0C23A9174DA9}" type="presParOf" srcId="{8ED649BD-18D8-428D-A9E3-7119AD49192B}" destId="{A6B19D82-9567-4284-AC5B-424DD5FEF126}" srcOrd="1" destOrd="0" presId="urn:microsoft.com/office/officeart/2005/8/layout/orgChart1"/>
    <dgm:cxn modelId="{D3387F41-DC60-4861-82ED-0881EC74C9B8}" type="presParOf" srcId="{A6B19D82-9567-4284-AC5B-424DD5FEF126}" destId="{36937595-20F2-4062-A1E3-C748A6F62AB8}" srcOrd="0" destOrd="0" presId="urn:microsoft.com/office/officeart/2005/8/layout/orgChart1"/>
    <dgm:cxn modelId="{FF379E9E-72F9-4DB6-9FEA-4C50754A9D46}" type="presParOf" srcId="{36937595-20F2-4062-A1E3-C748A6F62AB8}" destId="{ABC8446A-3FDA-4403-856F-A4593C3E1B6E}" srcOrd="0" destOrd="0" presId="urn:microsoft.com/office/officeart/2005/8/layout/orgChart1"/>
    <dgm:cxn modelId="{82851562-B2EA-4F2D-AD9F-88157A58653C}" type="presParOf" srcId="{36937595-20F2-4062-A1E3-C748A6F62AB8}" destId="{520EBC30-68E9-4AA5-9788-1F29B2069420}" srcOrd="1" destOrd="0" presId="urn:microsoft.com/office/officeart/2005/8/layout/orgChart1"/>
    <dgm:cxn modelId="{8C34E11D-CDA3-4B36-9D01-1F30BFD1E80A}" type="presParOf" srcId="{A6B19D82-9567-4284-AC5B-424DD5FEF126}" destId="{65071EDE-FD74-4677-BFD7-BE9CEAC9645F}" srcOrd="1" destOrd="0" presId="urn:microsoft.com/office/officeart/2005/8/layout/orgChart1"/>
    <dgm:cxn modelId="{336CC275-61A1-4878-8233-213AF375C1D1}" type="presParOf" srcId="{A6B19D82-9567-4284-AC5B-424DD5FEF126}" destId="{6A929EA3-9AD6-4D73-BB5C-D6ACE943B4F6}" srcOrd="2" destOrd="0" presId="urn:microsoft.com/office/officeart/2005/8/layout/orgChart1"/>
    <dgm:cxn modelId="{19659DCE-E430-46F8-8F12-252C913183E6}" type="presParOf" srcId="{8ED649BD-18D8-428D-A9E3-7119AD49192B}" destId="{CDF6BA6B-2459-45C5-83F4-F05A2E1A1A47}" srcOrd="2" destOrd="0" presId="urn:microsoft.com/office/officeart/2005/8/layout/orgChart1"/>
    <dgm:cxn modelId="{5FCF9FE5-B6EC-4791-8737-E12CB20A0673}" type="presParOf" srcId="{8ED649BD-18D8-428D-A9E3-7119AD49192B}" destId="{29E64E9E-A545-4512-9757-4F04567E6667}" srcOrd="3" destOrd="0" presId="urn:microsoft.com/office/officeart/2005/8/layout/orgChart1"/>
    <dgm:cxn modelId="{71B49EBB-1D31-4EFE-A607-2C0075AEEA83}" type="presParOf" srcId="{29E64E9E-A545-4512-9757-4F04567E6667}" destId="{B6DC277D-9618-44D3-8C90-8F946D2C0075}" srcOrd="0" destOrd="0" presId="urn:microsoft.com/office/officeart/2005/8/layout/orgChart1"/>
    <dgm:cxn modelId="{9F33FD5F-81B8-4E86-8AC4-1340CFC3C669}" type="presParOf" srcId="{B6DC277D-9618-44D3-8C90-8F946D2C0075}" destId="{19BB6031-4868-4EB6-A552-E26BEDD3DDC9}" srcOrd="0" destOrd="0" presId="urn:microsoft.com/office/officeart/2005/8/layout/orgChart1"/>
    <dgm:cxn modelId="{90087582-24C8-4B19-813F-A0A074E7FDF2}" type="presParOf" srcId="{B6DC277D-9618-44D3-8C90-8F946D2C0075}" destId="{AC9593B0-BFC6-44EC-A2F2-1BD8A58CB62C}" srcOrd="1" destOrd="0" presId="urn:microsoft.com/office/officeart/2005/8/layout/orgChart1"/>
    <dgm:cxn modelId="{472EBF70-A1B8-46B0-A21F-949485B4873B}" type="presParOf" srcId="{29E64E9E-A545-4512-9757-4F04567E6667}" destId="{F35C8E35-076D-4737-8AC9-E41EB1BFD4C9}" srcOrd="1" destOrd="0" presId="urn:microsoft.com/office/officeart/2005/8/layout/orgChart1"/>
    <dgm:cxn modelId="{BA6852C0-4CE2-4998-872F-EE0BE9B8DFD5}" type="presParOf" srcId="{29E64E9E-A545-4512-9757-4F04567E6667}" destId="{F216BAC3-34E2-41E3-8F30-3833374D61EA}" srcOrd="2" destOrd="0" presId="urn:microsoft.com/office/officeart/2005/8/layout/orgChart1"/>
    <dgm:cxn modelId="{F82A8EA8-3174-4119-B3DE-80C491C32771}" type="presParOf" srcId="{C676884A-A884-4554-97D0-A4E76A1CAED4}" destId="{3B616D2E-5367-4B0C-A04D-9A4ACAD1E241}" srcOrd="2" destOrd="0" presId="urn:microsoft.com/office/officeart/2005/8/layout/orgChart1"/>
    <dgm:cxn modelId="{4E856FD4-9CAF-49A5-B71F-A486FCF29D65}" type="presParOf" srcId="{0FB9BBB2-8609-4FDA-8BC7-CAA60C2AAB52}" destId="{4399CE11-E00C-4185-B6D2-4E5D06AE4798}" srcOrd="4" destOrd="0" presId="urn:microsoft.com/office/officeart/2005/8/layout/orgChart1"/>
    <dgm:cxn modelId="{5F3D4163-C54F-4B76-B729-10476F968198}" type="presParOf" srcId="{0FB9BBB2-8609-4FDA-8BC7-CAA60C2AAB52}" destId="{267CF237-25BF-44F0-869D-5FF3993E9BA7}" srcOrd="5" destOrd="0" presId="urn:microsoft.com/office/officeart/2005/8/layout/orgChart1"/>
    <dgm:cxn modelId="{DDC0FFF9-0A74-46E9-9B34-D553DD04FDF5}" type="presParOf" srcId="{267CF237-25BF-44F0-869D-5FF3993E9BA7}" destId="{3CB06848-1073-4948-9C79-8C646EFE309B}" srcOrd="0" destOrd="0" presId="urn:microsoft.com/office/officeart/2005/8/layout/orgChart1"/>
    <dgm:cxn modelId="{0C86BC13-9721-4E63-A501-07B5A4AD2E58}" type="presParOf" srcId="{3CB06848-1073-4948-9C79-8C646EFE309B}" destId="{A1460F66-C4AE-4419-90A5-04B926880000}" srcOrd="0" destOrd="0" presId="urn:microsoft.com/office/officeart/2005/8/layout/orgChart1"/>
    <dgm:cxn modelId="{33685EA8-9869-44BC-9856-D79E50D28D24}" type="presParOf" srcId="{3CB06848-1073-4948-9C79-8C646EFE309B}" destId="{FA927EBB-6B0B-465E-AC61-793CC55EBB98}" srcOrd="1" destOrd="0" presId="urn:microsoft.com/office/officeart/2005/8/layout/orgChart1"/>
    <dgm:cxn modelId="{85080A36-7C13-4B65-BAA9-A56A3BC3E1E0}" type="presParOf" srcId="{267CF237-25BF-44F0-869D-5FF3993E9BA7}" destId="{39A50736-EB39-474E-A216-9C86B0AAB91B}" srcOrd="1" destOrd="0" presId="urn:microsoft.com/office/officeart/2005/8/layout/orgChart1"/>
    <dgm:cxn modelId="{A104A158-307E-4884-B5C2-AD40F4E286A9}" type="presParOf" srcId="{39A50736-EB39-474E-A216-9C86B0AAB91B}" destId="{4D9CD456-9813-4202-8BE1-D3F1013DF776}" srcOrd="0" destOrd="0" presId="urn:microsoft.com/office/officeart/2005/8/layout/orgChart1"/>
    <dgm:cxn modelId="{B40EEFE9-D967-4405-8F4F-604873ABE234}" type="presParOf" srcId="{39A50736-EB39-474E-A216-9C86B0AAB91B}" destId="{EB14A7AD-7700-493C-B908-A140F65349F1}" srcOrd="1" destOrd="0" presId="urn:microsoft.com/office/officeart/2005/8/layout/orgChart1"/>
    <dgm:cxn modelId="{F3072EBF-A74B-403A-916A-158D3B0EC2FA}" type="presParOf" srcId="{EB14A7AD-7700-493C-B908-A140F65349F1}" destId="{9C69FE43-4AED-4C01-B166-1F51D8726741}" srcOrd="0" destOrd="0" presId="urn:microsoft.com/office/officeart/2005/8/layout/orgChart1"/>
    <dgm:cxn modelId="{4A4ADE20-43F8-422A-B18F-328BFA721DBB}" type="presParOf" srcId="{9C69FE43-4AED-4C01-B166-1F51D8726741}" destId="{74721C3B-1575-4C40-A842-15EBEAB923B9}" srcOrd="0" destOrd="0" presId="urn:microsoft.com/office/officeart/2005/8/layout/orgChart1"/>
    <dgm:cxn modelId="{001B5FA9-3A02-4F73-9597-E52A5D1318D4}" type="presParOf" srcId="{9C69FE43-4AED-4C01-B166-1F51D8726741}" destId="{8A56F8FE-A8C5-4653-93BE-2CEF588858CC}" srcOrd="1" destOrd="0" presId="urn:microsoft.com/office/officeart/2005/8/layout/orgChart1"/>
    <dgm:cxn modelId="{DAD6524E-3832-40B0-873C-0DD83E72F2EA}" type="presParOf" srcId="{EB14A7AD-7700-493C-B908-A140F65349F1}" destId="{D48642F2-E851-4A64-9CB9-5652C8E7E8A8}" srcOrd="1" destOrd="0" presId="urn:microsoft.com/office/officeart/2005/8/layout/orgChart1"/>
    <dgm:cxn modelId="{3C416CA6-0192-40A9-9E00-19F6ED090CE0}" type="presParOf" srcId="{EB14A7AD-7700-493C-B908-A140F65349F1}" destId="{F4091CD4-B7F7-40AD-A9BB-B841FD3BA66E}" srcOrd="2" destOrd="0" presId="urn:microsoft.com/office/officeart/2005/8/layout/orgChart1"/>
    <dgm:cxn modelId="{6862660F-3C23-4B27-B28C-DC85D5EF0301}" type="presParOf" srcId="{267CF237-25BF-44F0-869D-5FF3993E9BA7}" destId="{E4B3CB0B-D1DC-4178-8962-6A70BE6BDF74}" srcOrd="2" destOrd="0" presId="urn:microsoft.com/office/officeart/2005/8/layout/orgChart1"/>
    <dgm:cxn modelId="{C48970A9-BF5B-4DDE-B4D3-8AEE61D27E7F}" type="presParOf" srcId="{0FB9BBB2-8609-4FDA-8BC7-CAA60C2AAB52}" destId="{BE61A7EA-19A0-45B7-8A0F-D6E7162BA08F}" srcOrd="6" destOrd="0" presId="urn:microsoft.com/office/officeart/2005/8/layout/orgChart1"/>
    <dgm:cxn modelId="{47C5E94A-3838-484D-8268-5D8F630AFCBD}" type="presParOf" srcId="{0FB9BBB2-8609-4FDA-8BC7-CAA60C2AAB52}" destId="{04D9A336-AC8D-4C1A-9DE5-D6D61BA3CE76}" srcOrd="7" destOrd="0" presId="urn:microsoft.com/office/officeart/2005/8/layout/orgChart1"/>
    <dgm:cxn modelId="{4A41969D-E26F-4283-B10D-C690EA6A8C0C}" type="presParOf" srcId="{04D9A336-AC8D-4C1A-9DE5-D6D61BA3CE76}" destId="{9C774F3A-834B-475F-BCE1-2EAFA05CC77A}" srcOrd="0" destOrd="0" presId="urn:microsoft.com/office/officeart/2005/8/layout/orgChart1"/>
    <dgm:cxn modelId="{66C71EDF-E7E6-4E06-941D-1993BB1828D1}" type="presParOf" srcId="{9C774F3A-834B-475F-BCE1-2EAFA05CC77A}" destId="{188027C3-CD0E-40BE-9133-A2383128AE81}" srcOrd="0" destOrd="0" presId="urn:microsoft.com/office/officeart/2005/8/layout/orgChart1"/>
    <dgm:cxn modelId="{90F77182-A159-4306-999C-7E42A8DB43B1}" type="presParOf" srcId="{9C774F3A-834B-475F-BCE1-2EAFA05CC77A}" destId="{2192AB62-E0F2-4DA5-B5A7-FC32DFAF9820}" srcOrd="1" destOrd="0" presId="urn:microsoft.com/office/officeart/2005/8/layout/orgChart1"/>
    <dgm:cxn modelId="{5320D93E-EC41-4961-9069-FF640F48C12D}" type="presParOf" srcId="{04D9A336-AC8D-4C1A-9DE5-D6D61BA3CE76}" destId="{BFF7C51E-4BD9-4642-A3E2-A194795BEB62}" srcOrd="1" destOrd="0" presId="urn:microsoft.com/office/officeart/2005/8/layout/orgChart1"/>
    <dgm:cxn modelId="{C4398884-6701-4341-A58F-8D71024908AF}" type="presParOf" srcId="{04D9A336-AC8D-4C1A-9DE5-D6D61BA3CE76}" destId="{35F21C73-AA75-463A-88C7-7F79EAC84D8A}" srcOrd="2" destOrd="0" presId="urn:microsoft.com/office/officeart/2005/8/layout/orgChart1"/>
    <dgm:cxn modelId="{0A3F6F89-EC1E-427C-AF6C-C8883FEEE228}" type="presParOf" srcId="{D5CCF325-9C35-4F77-A432-584F7E2BA9E8}" destId="{F9B3AB84-5759-4A11-9742-7B1E7365F1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5BC3CD-126C-4E0B-B102-340BE3F454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90332CF-E1F3-401D-BFA5-F5D4218F792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C8FA543-F5E4-4C2A-A5CC-F0A4B37F63B5}" type="parTrans" cxnId="{6EED26D9-E594-4DD7-BD0D-B9CE65BFC8FB}">
      <dgm:prSet/>
      <dgm:spPr/>
    </dgm:pt>
    <dgm:pt modelId="{668641BE-78D1-4691-B81B-685D3B1BCFFC}" type="sibTrans" cxnId="{6EED26D9-E594-4DD7-BD0D-B9CE65BFC8FB}">
      <dgm:prSet/>
      <dgm:spPr/>
    </dgm:pt>
    <dgm:pt modelId="{3210A961-0913-4A7D-9F7A-7A6BFE090E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7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52AEA05-7F7E-4D89-823C-05E89AE64A6A}" type="parTrans" cxnId="{4C772765-534F-4ED4-BD3A-94692575421F}">
      <dgm:prSet/>
      <dgm:spPr/>
    </dgm:pt>
    <dgm:pt modelId="{176CD03C-4E2D-4781-B8FD-0ECB2A9C64A4}" type="sibTrans" cxnId="{4C772765-534F-4ED4-BD3A-94692575421F}">
      <dgm:prSet/>
      <dgm:spPr/>
    </dgm:pt>
    <dgm:pt modelId="{8D1F8BF5-CA8E-4F3B-A9E5-190E2FA7F01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9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7E70D76-2150-4CF5-9B89-4F0D6BD2C20C}" type="parTrans" cxnId="{B6A31BD8-2340-4461-B437-407ECB277A59}">
      <dgm:prSet/>
      <dgm:spPr/>
    </dgm:pt>
    <dgm:pt modelId="{BE249228-C1E8-4A30-8707-447FA73AD59C}" type="sibTrans" cxnId="{B6A31BD8-2340-4461-B437-407ECB277A59}">
      <dgm:prSet/>
      <dgm:spPr/>
    </dgm:pt>
    <dgm:pt modelId="{B5CE9ACA-EE7E-43B7-AD22-48D55AA441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B72803A-92F2-43D2-A9C2-1FAB78179722}" type="parTrans" cxnId="{5E2C3A90-6E65-494E-BA42-DFD960731FCC}">
      <dgm:prSet/>
      <dgm:spPr/>
    </dgm:pt>
    <dgm:pt modelId="{5CA417A9-7E12-44BC-8C22-D4C5AFE1C732}" type="sibTrans" cxnId="{5E2C3A90-6E65-494E-BA42-DFD960731FCC}">
      <dgm:prSet/>
      <dgm:spPr/>
    </dgm:pt>
    <dgm:pt modelId="{25A08149-38DC-43CE-8914-0857309D1B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9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53D9AF2-183F-46A6-8093-4D9C160705BA}" type="parTrans" cxnId="{FEFB7516-0B21-4181-A285-D154923ED670}">
      <dgm:prSet/>
      <dgm:spPr/>
    </dgm:pt>
    <dgm:pt modelId="{67A95D2C-AAE6-4CC6-A3FF-163D437CD092}" type="sibTrans" cxnId="{FEFB7516-0B21-4181-A285-D154923ED670}">
      <dgm:prSet/>
      <dgm:spPr/>
    </dgm:pt>
    <dgm:pt modelId="{D11D01CB-32D8-4B94-8772-58B13A89D2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878BC76-2EEC-48B6-B347-F9AAF8A847C3}" type="parTrans" cxnId="{7189068C-F23D-4B65-8314-5698B85CBF59}">
      <dgm:prSet/>
      <dgm:spPr/>
    </dgm:pt>
    <dgm:pt modelId="{EA95BF32-5F65-4A82-B075-CC0776FF46B9}" type="sibTrans" cxnId="{7189068C-F23D-4B65-8314-5698B85CBF59}">
      <dgm:prSet/>
      <dgm:spPr/>
    </dgm:pt>
    <dgm:pt modelId="{F4F9BB73-7D29-4EA8-ACCB-2EF8B9057F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E43E5E4-0366-400D-9610-321C19661BE9}" type="parTrans" cxnId="{31578C58-83F4-48F7-ACF7-61BA0BC83423}">
      <dgm:prSet/>
      <dgm:spPr/>
    </dgm:pt>
    <dgm:pt modelId="{3BF3BC5F-4E61-461A-9D27-26AF1012FA9F}" type="sibTrans" cxnId="{31578C58-83F4-48F7-ACF7-61BA0BC83423}">
      <dgm:prSet/>
      <dgm:spPr/>
    </dgm:pt>
    <dgm:pt modelId="{336FDA58-CF07-40C7-A47C-4043A4B8681B}" type="pres">
      <dgm:prSet presAssocID="{185BC3CD-126C-4E0B-B102-340BE3F454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51A395-5BC2-4ADC-8D9A-4CD009B0970F}" type="pres">
      <dgm:prSet presAssocID="{790332CF-E1F3-401D-BFA5-F5D4218F7929}" presName="hierRoot1" presStyleCnt="0">
        <dgm:presLayoutVars>
          <dgm:hierBranch/>
        </dgm:presLayoutVars>
      </dgm:prSet>
      <dgm:spPr/>
    </dgm:pt>
    <dgm:pt modelId="{E5B3CE1B-00EF-44FF-8EBF-454CE6EB1B10}" type="pres">
      <dgm:prSet presAssocID="{790332CF-E1F3-401D-BFA5-F5D4218F7929}" presName="rootComposite1" presStyleCnt="0"/>
      <dgm:spPr/>
    </dgm:pt>
    <dgm:pt modelId="{320EF9C9-D9EA-4B7A-901C-A832160E0535}" type="pres">
      <dgm:prSet presAssocID="{790332CF-E1F3-401D-BFA5-F5D4218F7929}" presName="rootText1" presStyleLbl="node0" presStyleIdx="0" presStyleCnt="1">
        <dgm:presLayoutVars>
          <dgm:chPref val="3"/>
        </dgm:presLayoutVars>
      </dgm:prSet>
      <dgm:spPr/>
    </dgm:pt>
    <dgm:pt modelId="{BB418813-8C10-4ACF-8C26-52FDD282D251}" type="pres">
      <dgm:prSet presAssocID="{790332CF-E1F3-401D-BFA5-F5D4218F7929}" presName="rootConnector1" presStyleLbl="node1" presStyleIdx="0" presStyleCnt="0"/>
      <dgm:spPr/>
    </dgm:pt>
    <dgm:pt modelId="{AAED9DE5-B448-4AA6-8519-645E1CF856D3}" type="pres">
      <dgm:prSet presAssocID="{790332CF-E1F3-401D-BFA5-F5D4218F7929}" presName="hierChild2" presStyleCnt="0"/>
      <dgm:spPr/>
    </dgm:pt>
    <dgm:pt modelId="{CE1AB7CB-DFAD-4475-975B-B48E2890C3DB}" type="pres">
      <dgm:prSet presAssocID="{E52AEA05-7F7E-4D89-823C-05E89AE64A6A}" presName="Name35" presStyleLbl="parChTrans1D2" presStyleIdx="0" presStyleCnt="3"/>
      <dgm:spPr/>
    </dgm:pt>
    <dgm:pt modelId="{EDB96C01-D798-44A0-8115-1554C2AC9031}" type="pres">
      <dgm:prSet presAssocID="{3210A961-0913-4A7D-9F7A-7A6BFE090EE5}" presName="hierRoot2" presStyleCnt="0">
        <dgm:presLayoutVars>
          <dgm:hierBranch/>
        </dgm:presLayoutVars>
      </dgm:prSet>
      <dgm:spPr/>
    </dgm:pt>
    <dgm:pt modelId="{F6ED0EC0-7A51-4AA0-87EF-07233C975339}" type="pres">
      <dgm:prSet presAssocID="{3210A961-0913-4A7D-9F7A-7A6BFE090EE5}" presName="rootComposite" presStyleCnt="0"/>
      <dgm:spPr/>
    </dgm:pt>
    <dgm:pt modelId="{34373D01-A981-43C3-963E-74E3FDB05116}" type="pres">
      <dgm:prSet presAssocID="{3210A961-0913-4A7D-9F7A-7A6BFE090EE5}" presName="rootText" presStyleLbl="node2" presStyleIdx="0" presStyleCnt="3">
        <dgm:presLayoutVars>
          <dgm:chPref val="3"/>
        </dgm:presLayoutVars>
      </dgm:prSet>
      <dgm:spPr/>
    </dgm:pt>
    <dgm:pt modelId="{947AA7AE-B722-4648-805E-ADD0870083FD}" type="pres">
      <dgm:prSet presAssocID="{3210A961-0913-4A7D-9F7A-7A6BFE090EE5}" presName="rootConnector" presStyleLbl="node2" presStyleIdx="0" presStyleCnt="3"/>
      <dgm:spPr/>
    </dgm:pt>
    <dgm:pt modelId="{5D4FB13D-47B0-462E-8504-4E2E42B3DC12}" type="pres">
      <dgm:prSet presAssocID="{3210A961-0913-4A7D-9F7A-7A6BFE090EE5}" presName="hierChild4" presStyleCnt="0"/>
      <dgm:spPr/>
    </dgm:pt>
    <dgm:pt modelId="{BB45E5DA-9E14-463F-9FD4-68901F9BF89D}" type="pres">
      <dgm:prSet presAssocID="{17E70D76-2150-4CF5-9B89-4F0D6BD2C20C}" presName="Name35" presStyleLbl="parChTrans1D3" presStyleIdx="0" presStyleCnt="3"/>
      <dgm:spPr/>
    </dgm:pt>
    <dgm:pt modelId="{37BEAF42-01B4-428F-9728-4D9B88A15D10}" type="pres">
      <dgm:prSet presAssocID="{8D1F8BF5-CA8E-4F3B-A9E5-190E2FA7F01F}" presName="hierRoot2" presStyleCnt="0">
        <dgm:presLayoutVars>
          <dgm:hierBranch val="r"/>
        </dgm:presLayoutVars>
      </dgm:prSet>
      <dgm:spPr/>
    </dgm:pt>
    <dgm:pt modelId="{05C67FDC-698E-4517-9812-7BD937738931}" type="pres">
      <dgm:prSet presAssocID="{8D1F8BF5-CA8E-4F3B-A9E5-190E2FA7F01F}" presName="rootComposite" presStyleCnt="0"/>
      <dgm:spPr/>
    </dgm:pt>
    <dgm:pt modelId="{C718D1A9-CC8F-4DCA-A392-99636D5A5025}" type="pres">
      <dgm:prSet presAssocID="{8D1F8BF5-CA8E-4F3B-A9E5-190E2FA7F01F}" presName="rootText" presStyleLbl="node3" presStyleIdx="0" presStyleCnt="3">
        <dgm:presLayoutVars>
          <dgm:chPref val="3"/>
        </dgm:presLayoutVars>
      </dgm:prSet>
      <dgm:spPr/>
    </dgm:pt>
    <dgm:pt modelId="{02B3DD85-FD15-44B3-8E82-301D3CB25224}" type="pres">
      <dgm:prSet presAssocID="{8D1F8BF5-CA8E-4F3B-A9E5-190E2FA7F01F}" presName="rootConnector" presStyleLbl="node3" presStyleIdx="0" presStyleCnt="3"/>
      <dgm:spPr/>
    </dgm:pt>
    <dgm:pt modelId="{A648F3E0-F873-42B3-9EDD-06BFF12A4E90}" type="pres">
      <dgm:prSet presAssocID="{8D1F8BF5-CA8E-4F3B-A9E5-190E2FA7F01F}" presName="hierChild4" presStyleCnt="0"/>
      <dgm:spPr/>
    </dgm:pt>
    <dgm:pt modelId="{32658D31-7F90-45E1-B134-1414B71F035E}" type="pres">
      <dgm:prSet presAssocID="{8D1F8BF5-CA8E-4F3B-A9E5-190E2FA7F01F}" presName="hierChild5" presStyleCnt="0"/>
      <dgm:spPr/>
    </dgm:pt>
    <dgm:pt modelId="{3A1AC32F-7604-4E68-ABA5-2F3D03535B7A}" type="pres">
      <dgm:prSet presAssocID="{FB72803A-92F2-43D2-A9C2-1FAB78179722}" presName="Name35" presStyleLbl="parChTrans1D3" presStyleIdx="1" presStyleCnt="3"/>
      <dgm:spPr/>
    </dgm:pt>
    <dgm:pt modelId="{955D88F7-94C7-4DB9-BC18-933BF1552681}" type="pres">
      <dgm:prSet presAssocID="{B5CE9ACA-EE7E-43B7-AD22-48D55AA4413D}" presName="hierRoot2" presStyleCnt="0">
        <dgm:presLayoutVars>
          <dgm:hierBranch val="r"/>
        </dgm:presLayoutVars>
      </dgm:prSet>
      <dgm:spPr/>
    </dgm:pt>
    <dgm:pt modelId="{AA772E08-9DF8-4879-A142-1878F275830B}" type="pres">
      <dgm:prSet presAssocID="{B5CE9ACA-EE7E-43B7-AD22-48D55AA4413D}" presName="rootComposite" presStyleCnt="0"/>
      <dgm:spPr/>
    </dgm:pt>
    <dgm:pt modelId="{6431EAAE-3265-4235-BFD7-B63F7D945C00}" type="pres">
      <dgm:prSet presAssocID="{B5CE9ACA-EE7E-43B7-AD22-48D55AA4413D}" presName="rootText" presStyleLbl="node3" presStyleIdx="1" presStyleCnt="3">
        <dgm:presLayoutVars>
          <dgm:chPref val="3"/>
        </dgm:presLayoutVars>
      </dgm:prSet>
      <dgm:spPr/>
    </dgm:pt>
    <dgm:pt modelId="{73EBDF07-538A-45DF-9D15-14019AD1947B}" type="pres">
      <dgm:prSet presAssocID="{B5CE9ACA-EE7E-43B7-AD22-48D55AA4413D}" presName="rootConnector" presStyleLbl="node3" presStyleIdx="1" presStyleCnt="3"/>
      <dgm:spPr/>
    </dgm:pt>
    <dgm:pt modelId="{DB97BD07-1599-4880-AF8F-A62F91789273}" type="pres">
      <dgm:prSet presAssocID="{B5CE9ACA-EE7E-43B7-AD22-48D55AA4413D}" presName="hierChild4" presStyleCnt="0"/>
      <dgm:spPr/>
    </dgm:pt>
    <dgm:pt modelId="{E685FA7A-C519-47BC-B71B-C8F70F770B59}" type="pres">
      <dgm:prSet presAssocID="{B5CE9ACA-EE7E-43B7-AD22-48D55AA4413D}" presName="hierChild5" presStyleCnt="0"/>
      <dgm:spPr/>
    </dgm:pt>
    <dgm:pt modelId="{34728C33-A67E-4901-9294-C2790B9E8301}" type="pres">
      <dgm:prSet presAssocID="{3210A961-0913-4A7D-9F7A-7A6BFE090EE5}" presName="hierChild5" presStyleCnt="0"/>
      <dgm:spPr/>
    </dgm:pt>
    <dgm:pt modelId="{97814B5E-7541-44A5-991D-0594D9928B38}" type="pres">
      <dgm:prSet presAssocID="{B53D9AF2-183F-46A6-8093-4D9C160705BA}" presName="Name35" presStyleLbl="parChTrans1D2" presStyleIdx="1" presStyleCnt="3"/>
      <dgm:spPr/>
    </dgm:pt>
    <dgm:pt modelId="{380CCE9A-5DDE-41B7-80FA-8A3CC14AFE62}" type="pres">
      <dgm:prSet presAssocID="{25A08149-38DC-43CE-8914-0857309D1B81}" presName="hierRoot2" presStyleCnt="0">
        <dgm:presLayoutVars>
          <dgm:hierBranch/>
        </dgm:presLayoutVars>
      </dgm:prSet>
      <dgm:spPr/>
    </dgm:pt>
    <dgm:pt modelId="{9182F8A0-E595-4F49-BF83-E64DC01898BE}" type="pres">
      <dgm:prSet presAssocID="{25A08149-38DC-43CE-8914-0857309D1B81}" presName="rootComposite" presStyleCnt="0"/>
      <dgm:spPr/>
    </dgm:pt>
    <dgm:pt modelId="{2A3A3320-963F-4D39-8E02-8ACA4469257F}" type="pres">
      <dgm:prSet presAssocID="{25A08149-38DC-43CE-8914-0857309D1B81}" presName="rootText" presStyleLbl="node2" presStyleIdx="1" presStyleCnt="3">
        <dgm:presLayoutVars>
          <dgm:chPref val="3"/>
        </dgm:presLayoutVars>
      </dgm:prSet>
      <dgm:spPr/>
    </dgm:pt>
    <dgm:pt modelId="{14F0B2F3-5BEA-456A-AF82-3D6AE7837237}" type="pres">
      <dgm:prSet presAssocID="{25A08149-38DC-43CE-8914-0857309D1B81}" presName="rootConnector" presStyleLbl="node2" presStyleIdx="1" presStyleCnt="3"/>
      <dgm:spPr/>
    </dgm:pt>
    <dgm:pt modelId="{933EF38E-7891-4958-93AC-F23AB64E371C}" type="pres">
      <dgm:prSet presAssocID="{25A08149-38DC-43CE-8914-0857309D1B81}" presName="hierChild4" presStyleCnt="0"/>
      <dgm:spPr/>
    </dgm:pt>
    <dgm:pt modelId="{AAE86C55-B065-4369-891C-E0672C16FAC5}" type="pres">
      <dgm:prSet presAssocID="{E878BC76-2EEC-48B6-B347-F9AAF8A847C3}" presName="Name35" presStyleLbl="parChTrans1D3" presStyleIdx="2" presStyleCnt="3"/>
      <dgm:spPr/>
    </dgm:pt>
    <dgm:pt modelId="{F94FFC9C-15D1-494B-9CEA-6CA26AB82E9B}" type="pres">
      <dgm:prSet presAssocID="{D11D01CB-32D8-4B94-8772-58B13A89D220}" presName="hierRoot2" presStyleCnt="0">
        <dgm:presLayoutVars>
          <dgm:hierBranch val="r"/>
        </dgm:presLayoutVars>
      </dgm:prSet>
      <dgm:spPr/>
    </dgm:pt>
    <dgm:pt modelId="{81B7042A-29D8-40A5-8CE7-9880E93826E9}" type="pres">
      <dgm:prSet presAssocID="{D11D01CB-32D8-4B94-8772-58B13A89D220}" presName="rootComposite" presStyleCnt="0"/>
      <dgm:spPr/>
    </dgm:pt>
    <dgm:pt modelId="{EDD85889-243B-417A-8F70-D4EDA15C5413}" type="pres">
      <dgm:prSet presAssocID="{D11D01CB-32D8-4B94-8772-58B13A89D220}" presName="rootText" presStyleLbl="node3" presStyleIdx="2" presStyleCnt="3">
        <dgm:presLayoutVars>
          <dgm:chPref val="3"/>
        </dgm:presLayoutVars>
      </dgm:prSet>
      <dgm:spPr/>
    </dgm:pt>
    <dgm:pt modelId="{C0EB110E-D6DA-4596-AA55-22AF8A2A0A31}" type="pres">
      <dgm:prSet presAssocID="{D11D01CB-32D8-4B94-8772-58B13A89D220}" presName="rootConnector" presStyleLbl="node3" presStyleIdx="2" presStyleCnt="3"/>
      <dgm:spPr/>
    </dgm:pt>
    <dgm:pt modelId="{C96BF565-C112-4435-BAFC-82F11707446D}" type="pres">
      <dgm:prSet presAssocID="{D11D01CB-32D8-4B94-8772-58B13A89D220}" presName="hierChild4" presStyleCnt="0"/>
      <dgm:spPr/>
    </dgm:pt>
    <dgm:pt modelId="{F2218052-B2DF-4C7E-93D3-511EBE7E8C99}" type="pres">
      <dgm:prSet presAssocID="{D11D01CB-32D8-4B94-8772-58B13A89D220}" presName="hierChild5" presStyleCnt="0"/>
      <dgm:spPr/>
    </dgm:pt>
    <dgm:pt modelId="{EFC0462B-8C2D-46C9-A300-D1C902A1C1F9}" type="pres">
      <dgm:prSet presAssocID="{25A08149-38DC-43CE-8914-0857309D1B81}" presName="hierChild5" presStyleCnt="0"/>
      <dgm:spPr/>
    </dgm:pt>
    <dgm:pt modelId="{51857D96-CA36-4DD4-8909-BECD6DC868F9}" type="pres">
      <dgm:prSet presAssocID="{AE43E5E4-0366-400D-9610-321C19661BE9}" presName="Name35" presStyleLbl="parChTrans1D2" presStyleIdx="2" presStyleCnt="3"/>
      <dgm:spPr/>
    </dgm:pt>
    <dgm:pt modelId="{56DEE1E7-025C-4EC3-BD4E-E98D7E1B9E16}" type="pres">
      <dgm:prSet presAssocID="{F4F9BB73-7D29-4EA8-ACCB-2EF8B9057FBE}" presName="hierRoot2" presStyleCnt="0">
        <dgm:presLayoutVars>
          <dgm:hierBranch/>
        </dgm:presLayoutVars>
      </dgm:prSet>
      <dgm:spPr/>
    </dgm:pt>
    <dgm:pt modelId="{56BD98D6-8642-42A2-B184-5F1C2BF7954B}" type="pres">
      <dgm:prSet presAssocID="{F4F9BB73-7D29-4EA8-ACCB-2EF8B9057FBE}" presName="rootComposite" presStyleCnt="0"/>
      <dgm:spPr/>
    </dgm:pt>
    <dgm:pt modelId="{BD4D5B0C-F06E-4689-95EB-F9E19B38538B}" type="pres">
      <dgm:prSet presAssocID="{F4F9BB73-7D29-4EA8-ACCB-2EF8B9057FBE}" presName="rootText" presStyleLbl="node2" presStyleIdx="2" presStyleCnt="3">
        <dgm:presLayoutVars>
          <dgm:chPref val="3"/>
        </dgm:presLayoutVars>
      </dgm:prSet>
      <dgm:spPr/>
    </dgm:pt>
    <dgm:pt modelId="{2FC8A8CE-4F48-4599-BF46-0157B17EBC0B}" type="pres">
      <dgm:prSet presAssocID="{F4F9BB73-7D29-4EA8-ACCB-2EF8B9057FBE}" presName="rootConnector" presStyleLbl="node2" presStyleIdx="2" presStyleCnt="3"/>
      <dgm:spPr/>
    </dgm:pt>
    <dgm:pt modelId="{26CDEA21-3CA5-41AC-BF21-D37D7A9F8C3E}" type="pres">
      <dgm:prSet presAssocID="{F4F9BB73-7D29-4EA8-ACCB-2EF8B9057FBE}" presName="hierChild4" presStyleCnt="0"/>
      <dgm:spPr/>
    </dgm:pt>
    <dgm:pt modelId="{26B69E76-53BC-44B2-BCD3-DDD175FE18AC}" type="pres">
      <dgm:prSet presAssocID="{F4F9BB73-7D29-4EA8-ACCB-2EF8B9057FBE}" presName="hierChild5" presStyleCnt="0"/>
      <dgm:spPr/>
    </dgm:pt>
    <dgm:pt modelId="{6980AD08-F7DD-41FD-82B4-4A4A496D5975}" type="pres">
      <dgm:prSet presAssocID="{790332CF-E1F3-401D-BFA5-F5D4218F7929}" presName="hierChild3" presStyleCnt="0"/>
      <dgm:spPr/>
    </dgm:pt>
  </dgm:ptLst>
  <dgm:cxnLst>
    <dgm:cxn modelId="{B6A31BD8-2340-4461-B437-407ECB277A59}" srcId="{3210A961-0913-4A7D-9F7A-7A6BFE090EE5}" destId="{8D1F8BF5-CA8E-4F3B-A9E5-190E2FA7F01F}" srcOrd="0" destOrd="0" parTransId="{17E70D76-2150-4CF5-9B89-4F0D6BD2C20C}" sibTransId="{BE249228-C1E8-4A30-8707-447FA73AD59C}"/>
    <dgm:cxn modelId="{BC7AB819-B261-40DF-BC44-4923D932B390}" type="presOf" srcId="{25A08149-38DC-43CE-8914-0857309D1B81}" destId="{2A3A3320-963F-4D39-8E02-8ACA4469257F}" srcOrd="0" destOrd="0" presId="urn:microsoft.com/office/officeart/2005/8/layout/orgChart1"/>
    <dgm:cxn modelId="{08BA6D94-A297-44A2-9C13-2FE955D744EE}" type="presOf" srcId="{D11D01CB-32D8-4B94-8772-58B13A89D220}" destId="{EDD85889-243B-417A-8F70-D4EDA15C5413}" srcOrd="0" destOrd="0" presId="urn:microsoft.com/office/officeart/2005/8/layout/orgChart1"/>
    <dgm:cxn modelId="{61869051-A862-498E-82D3-55BE8E57A25F}" type="presOf" srcId="{AE43E5E4-0366-400D-9610-321C19661BE9}" destId="{51857D96-CA36-4DD4-8909-BECD6DC868F9}" srcOrd="0" destOrd="0" presId="urn:microsoft.com/office/officeart/2005/8/layout/orgChart1"/>
    <dgm:cxn modelId="{F5C2F9F4-8EF2-472D-A86F-CE07C9F085F4}" type="presOf" srcId="{185BC3CD-126C-4E0B-B102-340BE3F454A0}" destId="{336FDA58-CF07-40C7-A47C-4043A4B8681B}" srcOrd="0" destOrd="0" presId="urn:microsoft.com/office/officeart/2005/8/layout/orgChart1"/>
    <dgm:cxn modelId="{527E1830-37B8-4477-8352-702C0306ECCC}" type="presOf" srcId="{790332CF-E1F3-401D-BFA5-F5D4218F7929}" destId="{320EF9C9-D9EA-4B7A-901C-A832160E0535}" srcOrd="0" destOrd="0" presId="urn:microsoft.com/office/officeart/2005/8/layout/orgChart1"/>
    <dgm:cxn modelId="{5E2C3A90-6E65-494E-BA42-DFD960731FCC}" srcId="{3210A961-0913-4A7D-9F7A-7A6BFE090EE5}" destId="{B5CE9ACA-EE7E-43B7-AD22-48D55AA4413D}" srcOrd="1" destOrd="0" parTransId="{FB72803A-92F2-43D2-A9C2-1FAB78179722}" sibTransId="{5CA417A9-7E12-44BC-8C22-D4C5AFE1C732}"/>
    <dgm:cxn modelId="{4C772765-534F-4ED4-BD3A-94692575421F}" srcId="{790332CF-E1F3-401D-BFA5-F5D4218F7929}" destId="{3210A961-0913-4A7D-9F7A-7A6BFE090EE5}" srcOrd="0" destOrd="0" parTransId="{E52AEA05-7F7E-4D89-823C-05E89AE64A6A}" sibTransId="{176CD03C-4E2D-4781-B8FD-0ECB2A9C64A4}"/>
    <dgm:cxn modelId="{FCE5B1E9-7E51-4C27-B92F-99D805CA1AA2}" type="presOf" srcId="{B53D9AF2-183F-46A6-8093-4D9C160705BA}" destId="{97814B5E-7541-44A5-991D-0594D9928B38}" srcOrd="0" destOrd="0" presId="urn:microsoft.com/office/officeart/2005/8/layout/orgChart1"/>
    <dgm:cxn modelId="{75740289-8276-4C75-AEEA-4362F39930CC}" type="presOf" srcId="{25A08149-38DC-43CE-8914-0857309D1B81}" destId="{14F0B2F3-5BEA-456A-AF82-3D6AE7837237}" srcOrd="1" destOrd="0" presId="urn:microsoft.com/office/officeart/2005/8/layout/orgChart1"/>
    <dgm:cxn modelId="{615A5FA0-D2DF-4D05-895D-83B6E54272C3}" type="presOf" srcId="{8D1F8BF5-CA8E-4F3B-A9E5-190E2FA7F01F}" destId="{C718D1A9-CC8F-4DCA-A392-99636D5A5025}" srcOrd="0" destOrd="0" presId="urn:microsoft.com/office/officeart/2005/8/layout/orgChart1"/>
    <dgm:cxn modelId="{CD26FAF1-056F-4DEA-AC45-3B1F647121B1}" type="presOf" srcId="{E52AEA05-7F7E-4D89-823C-05E89AE64A6A}" destId="{CE1AB7CB-DFAD-4475-975B-B48E2890C3DB}" srcOrd="0" destOrd="0" presId="urn:microsoft.com/office/officeart/2005/8/layout/orgChart1"/>
    <dgm:cxn modelId="{1D0FDFB5-71E6-41E8-96B5-41B3CD794E2A}" type="presOf" srcId="{3210A961-0913-4A7D-9F7A-7A6BFE090EE5}" destId="{34373D01-A981-43C3-963E-74E3FDB05116}" srcOrd="0" destOrd="0" presId="urn:microsoft.com/office/officeart/2005/8/layout/orgChart1"/>
    <dgm:cxn modelId="{B664865A-8977-4420-9E5E-602408A11C89}" type="presOf" srcId="{B5CE9ACA-EE7E-43B7-AD22-48D55AA4413D}" destId="{6431EAAE-3265-4235-BFD7-B63F7D945C00}" srcOrd="0" destOrd="0" presId="urn:microsoft.com/office/officeart/2005/8/layout/orgChart1"/>
    <dgm:cxn modelId="{FEFB7516-0B21-4181-A285-D154923ED670}" srcId="{790332CF-E1F3-401D-BFA5-F5D4218F7929}" destId="{25A08149-38DC-43CE-8914-0857309D1B81}" srcOrd="1" destOrd="0" parTransId="{B53D9AF2-183F-46A6-8093-4D9C160705BA}" sibTransId="{67A95D2C-AAE6-4CC6-A3FF-163D437CD092}"/>
    <dgm:cxn modelId="{1AA2C001-6EF1-4D21-A626-F5FF25A51D38}" type="presOf" srcId="{B5CE9ACA-EE7E-43B7-AD22-48D55AA4413D}" destId="{73EBDF07-538A-45DF-9D15-14019AD1947B}" srcOrd="1" destOrd="0" presId="urn:microsoft.com/office/officeart/2005/8/layout/orgChart1"/>
    <dgm:cxn modelId="{13A461D4-23D3-4950-BCBC-EA05D4040B53}" type="presOf" srcId="{F4F9BB73-7D29-4EA8-ACCB-2EF8B9057FBE}" destId="{2FC8A8CE-4F48-4599-BF46-0157B17EBC0B}" srcOrd="1" destOrd="0" presId="urn:microsoft.com/office/officeart/2005/8/layout/orgChart1"/>
    <dgm:cxn modelId="{2D97C5AF-E1BB-4657-BB5E-6B4AEB8FF372}" type="presOf" srcId="{F4F9BB73-7D29-4EA8-ACCB-2EF8B9057FBE}" destId="{BD4D5B0C-F06E-4689-95EB-F9E19B38538B}" srcOrd="0" destOrd="0" presId="urn:microsoft.com/office/officeart/2005/8/layout/orgChart1"/>
    <dgm:cxn modelId="{9E2A9B64-EC95-4590-AB77-C20FC3535B1F}" type="presOf" srcId="{FB72803A-92F2-43D2-A9C2-1FAB78179722}" destId="{3A1AC32F-7604-4E68-ABA5-2F3D03535B7A}" srcOrd="0" destOrd="0" presId="urn:microsoft.com/office/officeart/2005/8/layout/orgChart1"/>
    <dgm:cxn modelId="{7EA6CC21-60EF-4D25-BCB3-852542FEE4BC}" type="presOf" srcId="{17E70D76-2150-4CF5-9B89-4F0D6BD2C20C}" destId="{BB45E5DA-9E14-463F-9FD4-68901F9BF89D}" srcOrd="0" destOrd="0" presId="urn:microsoft.com/office/officeart/2005/8/layout/orgChart1"/>
    <dgm:cxn modelId="{59859614-7698-485A-9007-0C7AB657F0C7}" type="presOf" srcId="{D11D01CB-32D8-4B94-8772-58B13A89D220}" destId="{C0EB110E-D6DA-4596-AA55-22AF8A2A0A31}" srcOrd="1" destOrd="0" presId="urn:microsoft.com/office/officeart/2005/8/layout/orgChart1"/>
    <dgm:cxn modelId="{6EED26D9-E594-4DD7-BD0D-B9CE65BFC8FB}" srcId="{185BC3CD-126C-4E0B-B102-340BE3F454A0}" destId="{790332CF-E1F3-401D-BFA5-F5D4218F7929}" srcOrd="0" destOrd="0" parTransId="{EC8FA543-F5E4-4C2A-A5CC-F0A4B37F63B5}" sibTransId="{668641BE-78D1-4691-B81B-685D3B1BCFFC}"/>
    <dgm:cxn modelId="{31578C58-83F4-48F7-ACF7-61BA0BC83423}" srcId="{790332CF-E1F3-401D-BFA5-F5D4218F7929}" destId="{F4F9BB73-7D29-4EA8-ACCB-2EF8B9057FBE}" srcOrd="2" destOrd="0" parTransId="{AE43E5E4-0366-400D-9610-321C19661BE9}" sibTransId="{3BF3BC5F-4E61-461A-9D27-26AF1012FA9F}"/>
    <dgm:cxn modelId="{55A4D67B-7D68-45E6-A9AF-ABA3D9D0C953}" type="presOf" srcId="{790332CF-E1F3-401D-BFA5-F5D4218F7929}" destId="{BB418813-8C10-4ACF-8C26-52FDD282D251}" srcOrd="1" destOrd="0" presId="urn:microsoft.com/office/officeart/2005/8/layout/orgChart1"/>
    <dgm:cxn modelId="{E32A5E37-1393-472D-885D-283D1275458C}" type="presOf" srcId="{8D1F8BF5-CA8E-4F3B-A9E5-190E2FA7F01F}" destId="{02B3DD85-FD15-44B3-8E82-301D3CB25224}" srcOrd="1" destOrd="0" presId="urn:microsoft.com/office/officeart/2005/8/layout/orgChart1"/>
    <dgm:cxn modelId="{FCC6AFED-516B-4890-A328-441C37B6F124}" type="presOf" srcId="{E878BC76-2EEC-48B6-B347-F9AAF8A847C3}" destId="{AAE86C55-B065-4369-891C-E0672C16FAC5}" srcOrd="0" destOrd="0" presId="urn:microsoft.com/office/officeart/2005/8/layout/orgChart1"/>
    <dgm:cxn modelId="{7189068C-F23D-4B65-8314-5698B85CBF59}" srcId="{25A08149-38DC-43CE-8914-0857309D1B81}" destId="{D11D01CB-32D8-4B94-8772-58B13A89D220}" srcOrd="0" destOrd="0" parTransId="{E878BC76-2EEC-48B6-B347-F9AAF8A847C3}" sibTransId="{EA95BF32-5F65-4A82-B075-CC0776FF46B9}"/>
    <dgm:cxn modelId="{B74C6980-FE67-4163-94E0-0A444C150340}" type="presOf" srcId="{3210A961-0913-4A7D-9F7A-7A6BFE090EE5}" destId="{947AA7AE-B722-4648-805E-ADD0870083FD}" srcOrd="1" destOrd="0" presId="urn:microsoft.com/office/officeart/2005/8/layout/orgChart1"/>
    <dgm:cxn modelId="{162D21D8-85CA-4DBA-A6D1-8B53193D61C1}" type="presParOf" srcId="{336FDA58-CF07-40C7-A47C-4043A4B8681B}" destId="{7751A395-5BC2-4ADC-8D9A-4CD009B0970F}" srcOrd="0" destOrd="0" presId="urn:microsoft.com/office/officeart/2005/8/layout/orgChart1"/>
    <dgm:cxn modelId="{5B38A4A2-5285-4D47-9F64-F7BF5E30C5D4}" type="presParOf" srcId="{7751A395-5BC2-4ADC-8D9A-4CD009B0970F}" destId="{E5B3CE1B-00EF-44FF-8EBF-454CE6EB1B10}" srcOrd="0" destOrd="0" presId="urn:microsoft.com/office/officeart/2005/8/layout/orgChart1"/>
    <dgm:cxn modelId="{B440BF3D-72C9-47D0-952C-1222DD498FCB}" type="presParOf" srcId="{E5B3CE1B-00EF-44FF-8EBF-454CE6EB1B10}" destId="{320EF9C9-D9EA-4B7A-901C-A832160E0535}" srcOrd="0" destOrd="0" presId="urn:microsoft.com/office/officeart/2005/8/layout/orgChart1"/>
    <dgm:cxn modelId="{E2F5898D-F511-4569-94EC-B2B52839FC25}" type="presParOf" srcId="{E5B3CE1B-00EF-44FF-8EBF-454CE6EB1B10}" destId="{BB418813-8C10-4ACF-8C26-52FDD282D251}" srcOrd="1" destOrd="0" presId="urn:microsoft.com/office/officeart/2005/8/layout/orgChart1"/>
    <dgm:cxn modelId="{E5CBE33C-0754-482A-9E5B-267E4C7F5171}" type="presParOf" srcId="{7751A395-5BC2-4ADC-8D9A-4CD009B0970F}" destId="{AAED9DE5-B448-4AA6-8519-645E1CF856D3}" srcOrd="1" destOrd="0" presId="urn:microsoft.com/office/officeart/2005/8/layout/orgChart1"/>
    <dgm:cxn modelId="{06516059-9A66-4F93-B563-49A334D9EC8B}" type="presParOf" srcId="{AAED9DE5-B448-4AA6-8519-645E1CF856D3}" destId="{CE1AB7CB-DFAD-4475-975B-B48E2890C3DB}" srcOrd="0" destOrd="0" presId="urn:microsoft.com/office/officeart/2005/8/layout/orgChart1"/>
    <dgm:cxn modelId="{5918BE43-E1E1-4BB6-AD0E-A188DA6C08C4}" type="presParOf" srcId="{AAED9DE5-B448-4AA6-8519-645E1CF856D3}" destId="{EDB96C01-D798-44A0-8115-1554C2AC9031}" srcOrd="1" destOrd="0" presId="urn:microsoft.com/office/officeart/2005/8/layout/orgChart1"/>
    <dgm:cxn modelId="{FAA5A9A5-7367-48ED-A752-63FB7743C9B7}" type="presParOf" srcId="{EDB96C01-D798-44A0-8115-1554C2AC9031}" destId="{F6ED0EC0-7A51-4AA0-87EF-07233C975339}" srcOrd="0" destOrd="0" presId="urn:microsoft.com/office/officeart/2005/8/layout/orgChart1"/>
    <dgm:cxn modelId="{3A405BCE-CFA9-4644-8913-C8E098271A24}" type="presParOf" srcId="{F6ED0EC0-7A51-4AA0-87EF-07233C975339}" destId="{34373D01-A981-43C3-963E-74E3FDB05116}" srcOrd="0" destOrd="0" presId="urn:microsoft.com/office/officeart/2005/8/layout/orgChart1"/>
    <dgm:cxn modelId="{44DB260D-C63A-4CEC-B3BD-294E30C74746}" type="presParOf" srcId="{F6ED0EC0-7A51-4AA0-87EF-07233C975339}" destId="{947AA7AE-B722-4648-805E-ADD0870083FD}" srcOrd="1" destOrd="0" presId="urn:microsoft.com/office/officeart/2005/8/layout/orgChart1"/>
    <dgm:cxn modelId="{37BD96A5-40E3-42F5-8746-D6DA15FC663D}" type="presParOf" srcId="{EDB96C01-D798-44A0-8115-1554C2AC9031}" destId="{5D4FB13D-47B0-462E-8504-4E2E42B3DC12}" srcOrd="1" destOrd="0" presId="urn:microsoft.com/office/officeart/2005/8/layout/orgChart1"/>
    <dgm:cxn modelId="{6C15F192-4785-4A6D-9FE6-3358D5EF3089}" type="presParOf" srcId="{5D4FB13D-47B0-462E-8504-4E2E42B3DC12}" destId="{BB45E5DA-9E14-463F-9FD4-68901F9BF89D}" srcOrd="0" destOrd="0" presId="urn:microsoft.com/office/officeart/2005/8/layout/orgChart1"/>
    <dgm:cxn modelId="{910D4D71-BC31-4308-866E-8924901B9DB7}" type="presParOf" srcId="{5D4FB13D-47B0-462E-8504-4E2E42B3DC12}" destId="{37BEAF42-01B4-428F-9728-4D9B88A15D10}" srcOrd="1" destOrd="0" presId="urn:microsoft.com/office/officeart/2005/8/layout/orgChart1"/>
    <dgm:cxn modelId="{2884BBD4-BF4D-4559-A16C-627B61BBF045}" type="presParOf" srcId="{37BEAF42-01B4-428F-9728-4D9B88A15D10}" destId="{05C67FDC-698E-4517-9812-7BD937738931}" srcOrd="0" destOrd="0" presId="urn:microsoft.com/office/officeart/2005/8/layout/orgChart1"/>
    <dgm:cxn modelId="{48803BCA-2E31-4A19-A724-3E351E0F4AD3}" type="presParOf" srcId="{05C67FDC-698E-4517-9812-7BD937738931}" destId="{C718D1A9-CC8F-4DCA-A392-99636D5A5025}" srcOrd="0" destOrd="0" presId="urn:microsoft.com/office/officeart/2005/8/layout/orgChart1"/>
    <dgm:cxn modelId="{5CE17908-29E4-4C69-9BEF-ED3526DFFECC}" type="presParOf" srcId="{05C67FDC-698E-4517-9812-7BD937738931}" destId="{02B3DD85-FD15-44B3-8E82-301D3CB25224}" srcOrd="1" destOrd="0" presId="urn:microsoft.com/office/officeart/2005/8/layout/orgChart1"/>
    <dgm:cxn modelId="{871F598B-B02D-4466-AD12-B64B41CFD451}" type="presParOf" srcId="{37BEAF42-01B4-428F-9728-4D9B88A15D10}" destId="{A648F3E0-F873-42B3-9EDD-06BFF12A4E90}" srcOrd="1" destOrd="0" presId="urn:microsoft.com/office/officeart/2005/8/layout/orgChart1"/>
    <dgm:cxn modelId="{629A3DF1-7EE3-4264-BFF6-450ECCDE19CB}" type="presParOf" srcId="{37BEAF42-01B4-428F-9728-4D9B88A15D10}" destId="{32658D31-7F90-45E1-B134-1414B71F035E}" srcOrd="2" destOrd="0" presId="urn:microsoft.com/office/officeart/2005/8/layout/orgChart1"/>
    <dgm:cxn modelId="{2789161C-8F00-44DF-A83B-ACC3DADFEE58}" type="presParOf" srcId="{5D4FB13D-47B0-462E-8504-4E2E42B3DC12}" destId="{3A1AC32F-7604-4E68-ABA5-2F3D03535B7A}" srcOrd="2" destOrd="0" presId="urn:microsoft.com/office/officeart/2005/8/layout/orgChart1"/>
    <dgm:cxn modelId="{EE93D939-A210-4638-BD8B-B19C7FEA8B11}" type="presParOf" srcId="{5D4FB13D-47B0-462E-8504-4E2E42B3DC12}" destId="{955D88F7-94C7-4DB9-BC18-933BF1552681}" srcOrd="3" destOrd="0" presId="urn:microsoft.com/office/officeart/2005/8/layout/orgChart1"/>
    <dgm:cxn modelId="{F0818A09-6A39-47B9-8B11-C584A7EC3619}" type="presParOf" srcId="{955D88F7-94C7-4DB9-BC18-933BF1552681}" destId="{AA772E08-9DF8-4879-A142-1878F275830B}" srcOrd="0" destOrd="0" presId="urn:microsoft.com/office/officeart/2005/8/layout/orgChart1"/>
    <dgm:cxn modelId="{31287BAF-1DA6-4002-A19B-36110175F272}" type="presParOf" srcId="{AA772E08-9DF8-4879-A142-1878F275830B}" destId="{6431EAAE-3265-4235-BFD7-B63F7D945C00}" srcOrd="0" destOrd="0" presId="urn:microsoft.com/office/officeart/2005/8/layout/orgChart1"/>
    <dgm:cxn modelId="{35F0ADAB-D7C2-4A99-938A-6C430C02D0A0}" type="presParOf" srcId="{AA772E08-9DF8-4879-A142-1878F275830B}" destId="{73EBDF07-538A-45DF-9D15-14019AD1947B}" srcOrd="1" destOrd="0" presId="urn:microsoft.com/office/officeart/2005/8/layout/orgChart1"/>
    <dgm:cxn modelId="{B1BADEC0-4D92-449F-8853-605CECEA0860}" type="presParOf" srcId="{955D88F7-94C7-4DB9-BC18-933BF1552681}" destId="{DB97BD07-1599-4880-AF8F-A62F91789273}" srcOrd="1" destOrd="0" presId="urn:microsoft.com/office/officeart/2005/8/layout/orgChart1"/>
    <dgm:cxn modelId="{895B34BF-C396-4A7A-8CEE-5809197B0F2F}" type="presParOf" srcId="{955D88F7-94C7-4DB9-BC18-933BF1552681}" destId="{E685FA7A-C519-47BC-B71B-C8F70F770B59}" srcOrd="2" destOrd="0" presId="urn:microsoft.com/office/officeart/2005/8/layout/orgChart1"/>
    <dgm:cxn modelId="{820C3A0A-18E4-4059-8448-03B8B0D8559C}" type="presParOf" srcId="{EDB96C01-D798-44A0-8115-1554C2AC9031}" destId="{34728C33-A67E-4901-9294-C2790B9E8301}" srcOrd="2" destOrd="0" presId="urn:microsoft.com/office/officeart/2005/8/layout/orgChart1"/>
    <dgm:cxn modelId="{1AAA8E2A-5051-4EC9-B03F-19FB63064763}" type="presParOf" srcId="{AAED9DE5-B448-4AA6-8519-645E1CF856D3}" destId="{97814B5E-7541-44A5-991D-0594D9928B38}" srcOrd="2" destOrd="0" presId="urn:microsoft.com/office/officeart/2005/8/layout/orgChart1"/>
    <dgm:cxn modelId="{D87C1B9F-5AD4-4068-8874-D072E62AFC6C}" type="presParOf" srcId="{AAED9DE5-B448-4AA6-8519-645E1CF856D3}" destId="{380CCE9A-5DDE-41B7-80FA-8A3CC14AFE62}" srcOrd="3" destOrd="0" presId="urn:microsoft.com/office/officeart/2005/8/layout/orgChart1"/>
    <dgm:cxn modelId="{2FE16737-266C-498F-B04D-FEFF1D76F5D7}" type="presParOf" srcId="{380CCE9A-5DDE-41B7-80FA-8A3CC14AFE62}" destId="{9182F8A0-E595-4F49-BF83-E64DC01898BE}" srcOrd="0" destOrd="0" presId="urn:microsoft.com/office/officeart/2005/8/layout/orgChart1"/>
    <dgm:cxn modelId="{4B30D832-89DB-4A1E-9B4A-98C62CC9844C}" type="presParOf" srcId="{9182F8A0-E595-4F49-BF83-E64DC01898BE}" destId="{2A3A3320-963F-4D39-8E02-8ACA4469257F}" srcOrd="0" destOrd="0" presId="urn:microsoft.com/office/officeart/2005/8/layout/orgChart1"/>
    <dgm:cxn modelId="{623D9792-BCE7-42FA-98D5-BC1C78ED9BD9}" type="presParOf" srcId="{9182F8A0-E595-4F49-BF83-E64DC01898BE}" destId="{14F0B2F3-5BEA-456A-AF82-3D6AE7837237}" srcOrd="1" destOrd="0" presId="urn:microsoft.com/office/officeart/2005/8/layout/orgChart1"/>
    <dgm:cxn modelId="{119B4562-C9FE-43AA-83C9-0CAB8802D1E4}" type="presParOf" srcId="{380CCE9A-5DDE-41B7-80FA-8A3CC14AFE62}" destId="{933EF38E-7891-4958-93AC-F23AB64E371C}" srcOrd="1" destOrd="0" presId="urn:microsoft.com/office/officeart/2005/8/layout/orgChart1"/>
    <dgm:cxn modelId="{A259CD28-40C4-4144-94CD-02A2EE6BE616}" type="presParOf" srcId="{933EF38E-7891-4958-93AC-F23AB64E371C}" destId="{AAE86C55-B065-4369-891C-E0672C16FAC5}" srcOrd="0" destOrd="0" presId="urn:microsoft.com/office/officeart/2005/8/layout/orgChart1"/>
    <dgm:cxn modelId="{F98D5089-DA20-4804-92E1-950162DDE71C}" type="presParOf" srcId="{933EF38E-7891-4958-93AC-F23AB64E371C}" destId="{F94FFC9C-15D1-494B-9CEA-6CA26AB82E9B}" srcOrd="1" destOrd="0" presId="urn:microsoft.com/office/officeart/2005/8/layout/orgChart1"/>
    <dgm:cxn modelId="{73DC3DA5-C105-41E2-9961-12C172080880}" type="presParOf" srcId="{F94FFC9C-15D1-494B-9CEA-6CA26AB82E9B}" destId="{81B7042A-29D8-40A5-8CE7-9880E93826E9}" srcOrd="0" destOrd="0" presId="urn:microsoft.com/office/officeart/2005/8/layout/orgChart1"/>
    <dgm:cxn modelId="{62205128-FD34-464B-9C5A-9CDC99B2CB71}" type="presParOf" srcId="{81B7042A-29D8-40A5-8CE7-9880E93826E9}" destId="{EDD85889-243B-417A-8F70-D4EDA15C5413}" srcOrd="0" destOrd="0" presId="urn:microsoft.com/office/officeart/2005/8/layout/orgChart1"/>
    <dgm:cxn modelId="{21D08531-91AB-4D5C-A1DD-1454B86AF55B}" type="presParOf" srcId="{81B7042A-29D8-40A5-8CE7-9880E93826E9}" destId="{C0EB110E-D6DA-4596-AA55-22AF8A2A0A31}" srcOrd="1" destOrd="0" presId="urn:microsoft.com/office/officeart/2005/8/layout/orgChart1"/>
    <dgm:cxn modelId="{76690375-A6FE-41DA-80B2-962A1D9BF585}" type="presParOf" srcId="{F94FFC9C-15D1-494B-9CEA-6CA26AB82E9B}" destId="{C96BF565-C112-4435-BAFC-82F11707446D}" srcOrd="1" destOrd="0" presId="urn:microsoft.com/office/officeart/2005/8/layout/orgChart1"/>
    <dgm:cxn modelId="{B9DB6F1F-1E8B-4DF4-8A45-D51333D70C7D}" type="presParOf" srcId="{F94FFC9C-15D1-494B-9CEA-6CA26AB82E9B}" destId="{F2218052-B2DF-4C7E-93D3-511EBE7E8C99}" srcOrd="2" destOrd="0" presId="urn:microsoft.com/office/officeart/2005/8/layout/orgChart1"/>
    <dgm:cxn modelId="{D2A67E18-2F35-436B-B21D-C20D4127AF83}" type="presParOf" srcId="{380CCE9A-5DDE-41B7-80FA-8A3CC14AFE62}" destId="{EFC0462B-8C2D-46C9-A300-D1C902A1C1F9}" srcOrd="2" destOrd="0" presId="urn:microsoft.com/office/officeart/2005/8/layout/orgChart1"/>
    <dgm:cxn modelId="{4B63EC96-72E0-4BD6-8CB8-F592372CF597}" type="presParOf" srcId="{AAED9DE5-B448-4AA6-8519-645E1CF856D3}" destId="{51857D96-CA36-4DD4-8909-BECD6DC868F9}" srcOrd="4" destOrd="0" presId="urn:microsoft.com/office/officeart/2005/8/layout/orgChart1"/>
    <dgm:cxn modelId="{5ABA883C-CB84-40E9-B8D9-F78F4B84D6AE}" type="presParOf" srcId="{AAED9DE5-B448-4AA6-8519-645E1CF856D3}" destId="{56DEE1E7-025C-4EC3-BD4E-E98D7E1B9E16}" srcOrd="5" destOrd="0" presId="urn:microsoft.com/office/officeart/2005/8/layout/orgChart1"/>
    <dgm:cxn modelId="{EA5952E4-3A1F-4D47-8725-732FF6889F29}" type="presParOf" srcId="{56DEE1E7-025C-4EC3-BD4E-E98D7E1B9E16}" destId="{56BD98D6-8642-42A2-B184-5F1C2BF7954B}" srcOrd="0" destOrd="0" presId="urn:microsoft.com/office/officeart/2005/8/layout/orgChart1"/>
    <dgm:cxn modelId="{CAD5AAA4-4023-4620-B449-0AE2E5F6AA73}" type="presParOf" srcId="{56BD98D6-8642-42A2-B184-5F1C2BF7954B}" destId="{BD4D5B0C-F06E-4689-95EB-F9E19B38538B}" srcOrd="0" destOrd="0" presId="urn:microsoft.com/office/officeart/2005/8/layout/orgChart1"/>
    <dgm:cxn modelId="{A329A211-691D-4E4C-AB42-DDD6F2C481C0}" type="presParOf" srcId="{56BD98D6-8642-42A2-B184-5F1C2BF7954B}" destId="{2FC8A8CE-4F48-4599-BF46-0157B17EBC0B}" srcOrd="1" destOrd="0" presId="urn:microsoft.com/office/officeart/2005/8/layout/orgChart1"/>
    <dgm:cxn modelId="{C01BDB77-D9E3-4CAA-90BB-AF3F194976BA}" type="presParOf" srcId="{56DEE1E7-025C-4EC3-BD4E-E98D7E1B9E16}" destId="{26CDEA21-3CA5-41AC-BF21-D37D7A9F8C3E}" srcOrd="1" destOrd="0" presId="urn:microsoft.com/office/officeart/2005/8/layout/orgChart1"/>
    <dgm:cxn modelId="{809DCC18-5E70-4879-94D7-B33BF0DF50E1}" type="presParOf" srcId="{56DEE1E7-025C-4EC3-BD4E-E98D7E1B9E16}" destId="{26B69E76-53BC-44B2-BCD3-DDD175FE18AC}" srcOrd="2" destOrd="0" presId="urn:microsoft.com/office/officeart/2005/8/layout/orgChart1"/>
    <dgm:cxn modelId="{0726FBDD-CBD3-4426-8959-C4343C5BFD2B}" type="presParOf" srcId="{7751A395-5BC2-4ADC-8D9A-4CD009B0970F}" destId="{6980AD08-F7DD-41FD-82B4-4A4A496D59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E9F3BA-7C56-45EA-9C7B-BB493ECCD3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267510A-4C85-45A1-8BC1-329DB7CDD5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7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C9E2366-82C7-4749-8C4C-57105DCD7FA2}" type="parTrans" cxnId="{D1BCFAB4-B5C1-4B79-8B98-72E6F6FD9B2D}">
      <dgm:prSet/>
      <dgm:spPr/>
    </dgm:pt>
    <dgm:pt modelId="{C8153109-B5B0-41AC-892E-D2389E8A530A}" type="sibTrans" cxnId="{D1BCFAB4-B5C1-4B79-8B98-72E6F6FD9B2D}">
      <dgm:prSet/>
      <dgm:spPr/>
    </dgm:pt>
    <dgm:pt modelId="{7440FDCD-4BEF-4C53-9A2A-2E99AA5567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9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C0A143A-4DD7-4C65-8517-53ED7A6BEC64}" type="parTrans" cxnId="{5054F05F-67DA-4144-9791-EC845B0C335E}">
      <dgm:prSet/>
      <dgm:spPr/>
    </dgm:pt>
    <dgm:pt modelId="{A422BB29-496F-447C-86F8-B236B4C85057}" type="sibTrans" cxnId="{5054F05F-67DA-4144-9791-EC845B0C335E}">
      <dgm:prSet/>
      <dgm:spPr/>
    </dgm:pt>
    <dgm:pt modelId="{6478628B-B0BE-4A50-97A2-95433BC5C1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11</a:t>
          </a:r>
          <a:endParaRPr kumimoji="0" lang="sk-SK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A142AC5-5309-49F6-8215-DFA0B1D8587B}" type="parTrans" cxnId="{6326A187-2951-410D-8116-53C33D0FC6C4}">
      <dgm:prSet/>
      <dgm:spPr/>
    </dgm:pt>
    <dgm:pt modelId="{E5925F37-5BB2-4526-8482-E44312121036}" type="sibTrans" cxnId="{6326A187-2951-410D-8116-53C33D0FC6C4}">
      <dgm:prSet/>
      <dgm:spPr/>
    </dgm:pt>
    <dgm:pt modelId="{6FD1FCB1-7B1C-4488-9E83-FBFD3C0417F0}" type="pres">
      <dgm:prSet presAssocID="{75E9F3BA-7C56-45EA-9C7B-BB493ECCD3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210B36D-5BEF-4A9D-8871-68878CC8C563}" type="pres">
      <dgm:prSet presAssocID="{E267510A-4C85-45A1-8BC1-329DB7CDD5F7}" presName="hierRoot1" presStyleCnt="0">
        <dgm:presLayoutVars>
          <dgm:hierBranch/>
        </dgm:presLayoutVars>
      </dgm:prSet>
      <dgm:spPr/>
    </dgm:pt>
    <dgm:pt modelId="{55077B9C-CBB9-4888-A42F-70C4DE28E677}" type="pres">
      <dgm:prSet presAssocID="{E267510A-4C85-45A1-8BC1-329DB7CDD5F7}" presName="rootComposite1" presStyleCnt="0"/>
      <dgm:spPr/>
    </dgm:pt>
    <dgm:pt modelId="{D17AA192-36BE-41C5-8F21-432DD1A8360E}" type="pres">
      <dgm:prSet presAssocID="{E267510A-4C85-45A1-8BC1-329DB7CDD5F7}" presName="rootText1" presStyleLbl="node0" presStyleIdx="0" presStyleCnt="1">
        <dgm:presLayoutVars>
          <dgm:chPref val="3"/>
        </dgm:presLayoutVars>
      </dgm:prSet>
      <dgm:spPr/>
    </dgm:pt>
    <dgm:pt modelId="{F424E146-5764-4118-8353-045DC61D0758}" type="pres">
      <dgm:prSet presAssocID="{E267510A-4C85-45A1-8BC1-329DB7CDD5F7}" presName="rootConnector1" presStyleLbl="node1" presStyleIdx="0" presStyleCnt="0"/>
      <dgm:spPr/>
    </dgm:pt>
    <dgm:pt modelId="{A91AE73B-3AB7-4DC9-910F-CAD734444134}" type="pres">
      <dgm:prSet presAssocID="{E267510A-4C85-45A1-8BC1-329DB7CDD5F7}" presName="hierChild2" presStyleCnt="0"/>
      <dgm:spPr/>
    </dgm:pt>
    <dgm:pt modelId="{26041453-A674-4F93-8054-66C32E7BBD90}" type="pres">
      <dgm:prSet presAssocID="{2C0A143A-4DD7-4C65-8517-53ED7A6BEC64}" presName="Name35" presStyleLbl="parChTrans1D2" presStyleIdx="0" presStyleCnt="1"/>
      <dgm:spPr/>
    </dgm:pt>
    <dgm:pt modelId="{EE1AE949-FA13-4437-A411-3676910F9D85}" type="pres">
      <dgm:prSet presAssocID="{7440FDCD-4BEF-4C53-9A2A-2E99AA5567E7}" presName="hierRoot2" presStyleCnt="0">
        <dgm:presLayoutVars>
          <dgm:hierBranch/>
        </dgm:presLayoutVars>
      </dgm:prSet>
      <dgm:spPr/>
    </dgm:pt>
    <dgm:pt modelId="{621E2338-C635-439E-96F8-05A29CCA4376}" type="pres">
      <dgm:prSet presAssocID="{7440FDCD-4BEF-4C53-9A2A-2E99AA5567E7}" presName="rootComposite" presStyleCnt="0"/>
      <dgm:spPr/>
    </dgm:pt>
    <dgm:pt modelId="{153381A5-CCE8-4834-B50B-3D61A766B92E}" type="pres">
      <dgm:prSet presAssocID="{7440FDCD-4BEF-4C53-9A2A-2E99AA5567E7}" presName="rootText" presStyleLbl="node2" presStyleIdx="0" presStyleCnt="1">
        <dgm:presLayoutVars>
          <dgm:chPref val="3"/>
        </dgm:presLayoutVars>
      </dgm:prSet>
      <dgm:spPr/>
    </dgm:pt>
    <dgm:pt modelId="{C49AB57E-1338-415B-BAB7-745E3E6FE5BE}" type="pres">
      <dgm:prSet presAssocID="{7440FDCD-4BEF-4C53-9A2A-2E99AA5567E7}" presName="rootConnector" presStyleLbl="node2" presStyleIdx="0" presStyleCnt="1"/>
      <dgm:spPr/>
    </dgm:pt>
    <dgm:pt modelId="{3B3BC45A-15CD-40FD-A1F2-71FD2F991FB7}" type="pres">
      <dgm:prSet presAssocID="{7440FDCD-4BEF-4C53-9A2A-2E99AA5567E7}" presName="hierChild4" presStyleCnt="0"/>
      <dgm:spPr/>
    </dgm:pt>
    <dgm:pt modelId="{ACA1A3EE-DF12-4F0F-9E1D-695667A46E16}" type="pres">
      <dgm:prSet presAssocID="{0A142AC5-5309-49F6-8215-DFA0B1D8587B}" presName="Name35" presStyleLbl="parChTrans1D3" presStyleIdx="0" presStyleCnt="1"/>
      <dgm:spPr/>
    </dgm:pt>
    <dgm:pt modelId="{ECA1EEB4-1453-4A5D-9AAC-B25C65BEAEE0}" type="pres">
      <dgm:prSet presAssocID="{6478628B-B0BE-4A50-97A2-95433BC5C192}" presName="hierRoot2" presStyleCnt="0">
        <dgm:presLayoutVars>
          <dgm:hierBranch val="r"/>
        </dgm:presLayoutVars>
      </dgm:prSet>
      <dgm:spPr/>
    </dgm:pt>
    <dgm:pt modelId="{9A162FBC-8536-4E1A-862B-5520A475646A}" type="pres">
      <dgm:prSet presAssocID="{6478628B-B0BE-4A50-97A2-95433BC5C192}" presName="rootComposite" presStyleCnt="0"/>
      <dgm:spPr/>
    </dgm:pt>
    <dgm:pt modelId="{EA2ED806-C02F-41B2-BC7C-8ED9C687DD2D}" type="pres">
      <dgm:prSet presAssocID="{6478628B-B0BE-4A50-97A2-95433BC5C192}" presName="rootText" presStyleLbl="node3" presStyleIdx="0" presStyleCnt="1">
        <dgm:presLayoutVars>
          <dgm:chPref val="3"/>
        </dgm:presLayoutVars>
      </dgm:prSet>
      <dgm:spPr/>
    </dgm:pt>
    <dgm:pt modelId="{A33C3557-DED2-43E9-ABFC-2696D1DC59D6}" type="pres">
      <dgm:prSet presAssocID="{6478628B-B0BE-4A50-97A2-95433BC5C192}" presName="rootConnector" presStyleLbl="node3" presStyleIdx="0" presStyleCnt="1"/>
      <dgm:spPr/>
    </dgm:pt>
    <dgm:pt modelId="{E6C1A57F-8546-4330-84D8-23A1548BFAE3}" type="pres">
      <dgm:prSet presAssocID="{6478628B-B0BE-4A50-97A2-95433BC5C192}" presName="hierChild4" presStyleCnt="0"/>
      <dgm:spPr/>
    </dgm:pt>
    <dgm:pt modelId="{278FEEEA-BFD6-48BD-BFDA-D648CEEEC4D0}" type="pres">
      <dgm:prSet presAssocID="{6478628B-B0BE-4A50-97A2-95433BC5C192}" presName="hierChild5" presStyleCnt="0"/>
      <dgm:spPr/>
    </dgm:pt>
    <dgm:pt modelId="{8D11F59C-845A-4395-9AC9-E90FB799948C}" type="pres">
      <dgm:prSet presAssocID="{7440FDCD-4BEF-4C53-9A2A-2E99AA5567E7}" presName="hierChild5" presStyleCnt="0"/>
      <dgm:spPr/>
    </dgm:pt>
    <dgm:pt modelId="{216273E5-38C4-4649-93C4-DA57A841A6A2}" type="pres">
      <dgm:prSet presAssocID="{E267510A-4C85-45A1-8BC1-329DB7CDD5F7}" presName="hierChild3" presStyleCnt="0"/>
      <dgm:spPr/>
    </dgm:pt>
  </dgm:ptLst>
  <dgm:cxnLst>
    <dgm:cxn modelId="{5054F05F-67DA-4144-9791-EC845B0C335E}" srcId="{E267510A-4C85-45A1-8BC1-329DB7CDD5F7}" destId="{7440FDCD-4BEF-4C53-9A2A-2E99AA5567E7}" srcOrd="0" destOrd="0" parTransId="{2C0A143A-4DD7-4C65-8517-53ED7A6BEC64}" sibTransId="{A422BB29-496F-447C-86F8-B236B4C85057}"/>
    <dgm:cxn modelId="{0BEB5132-8D4E-49B0-B1D4-6E2619FD42E3}" type="presOf" srcId="{E267510A-4C85-45A1-8BC1-329DB7CDD5F7}" destId="{F424E146-5764-4118-8353-045DC61D0758}" srcOrd="1" destOrd="0" presId="urn:microsoft.com/office/officeart/2005/8/layout/orgChart1"/>
    <dgm:cxn modelId="{F6E24718-8CA7-46BB-8476-9300716997BA}" type="presOf" srcId="{75E9F3BA-7C56-45EA-9C7B-BB493ECCD325}" destId="{6FD1FCB1-7B1C-4488-9E83-FBFD3C0417F0}" srcOrd="0" destOrd="0" presId="urn:microsoft.com/office/officeart/2005/8/layout/orgChart1"/>
    <dgm:cxn modelId="{0735E581-C0F5-40BA-A790-C0A4CA0CB8BF}" type="presOf" srcId="{6478628B-B0BE-4A50-97A2-95433BC5C192}" destId="{EA2ED806-C02F-41B2-BC7C-8ED9C687DD2D}" srcOrd="0" destOrd="0" presId="urn:microsoft.com/office/officeart/2005/8/layout/orgChart1"/>
    <dgm:cxn modelId="{2CFE97A5-660A-42C7-8E5C-3FFD20E89E5A}" type="presOf" srcId="{7440FDCD-4BEF-4C53-9A2A-2E99AA5567E7}" destId="{C49AB57E-1338-415B-BAB7-745E3E6FE5BE}" srcOrd="1" destOrd="0" presId="urn:microsoft.com/office/officeart/2005/8/layout/orgChart1"/>
    <dgm:cxn modelId="{CAD55986-254C-40BC-B617-5C6448FE473F}" type="presOf" srcId="{7440FDCD-4BEF-4C53-9A2A-2E99AA5567E7}" destId="{153381A5-CCE8-4834-B50B-3D61A766B92E}" srcOrd="0" destOrd="0" presId="urn:microsoft.com/office/officeart/2005/8/layout/orgChart1"/>
    <dgm:cxn modelId="{D1BCFAB4-B5C1-4B79-8B98-72E6F6FD9B2D}" srcId="{75E9F3BA-7C56-45EA-9C7B-BB493ECCD325}" destId="{E267510A-4C85-45A1-8BC1-329DB7CDD5F7}" srcOrd="0" destOrd="0" parTransId="{6C9E2366-82C7-4749-8C4C-57105DCD7FA2}" sibTransId="{C8153109-B5B0-41AC-892E-D2389E8A530A}"/>
    <dgm:cxn modelId="{3F49C81A-A56C-481F-9FE5-F52DF3839E51}" type="presOf" srcId="{0A142AC5-5309-49F6-8215-DFA0B1D8587B}" destId="{ACA1A3EE-DF12-4F0F-9E1D-695667A46E16}" srcOrd="0" destOrd="0" presId="urn:microsoft.com/office/officeart/2005/8/layout/orgChart1"/>
    <dgm:cxn modelId="{6326A187-2951-410D-8116-53C33D0FC6C4}" srcId="{7440FDCD-4BEF-4C53-9A2A-2E99AA5567E7}" destId="{6478628B-B0BE-4A50-97A2-95433BC5C192}" srcOrd="0" destOrd="0" parTransId="{0A142AC5-5309-49F6-8215-DFA0B1D8587B}" sibTransId="{E5925F37-5BB2-4526-8482-E44312121036}"/>
    <dgm:cxn modelId="{D113FA64-0D0B-41C3-80B7-CBB5E9E116D9}" type="presOf" srcId="{6478628B-B0BE-4A50-97A2-95433BC5C192}" destId="{A33C3557-DED2-43E9-ABFC-2696D1DC59D6}" srcOrd="1" destOrd="0" presId="urn:microsoft.com/office/officeart/2005/8/layout/orgChart1"/>
    <dgm:cxn modelId="{EFF7A485-15AE-4BDD-B862-7855C6744949}" type="presOf" srcId="{E267510A-4C85-45A1-8BC1-329DB7CDD5F7}" destId="{D17AA192-36BE-41C5-8F21-432DD1A8360E}" srcOrd="0" destOrd="0" presId="urn:microsoft.com/office/officeart/2005/8/layout/orgChart1"/>
    <dgm:cxn modelId="{94848413-26A2-4406-854F-653170B6385B}" type="presOf" srcId="{2C0A143A-4DD7-4C65-8517-53ED7A6BEC64}" destId="{26041453-A674-4F93-8054-66C32E7BBD90}" srcOrd="0" destOrd="0" presId="urn:microsoft.com/office/officeart/2005/8/layout/orgChart1"/>
    <dgm:cxn modelId="{32A127E2-9AE8-4FF6-B1D0-C01B4BFE9274}" type="presParOf" srcId="{6FD1FCB1-7B1C-4488-9E83-FBFD3C0417F0}" destId="{9210B36D-5BEF-4A9D-8871-68878CC8C563}" srcOrd="0" destOrd="0" presId="urn:microsoft.com/office/officeart/2005/8/layout/orgChart1"/>
    <dgm:cxn modelId="{C385BF63-1C13-45A2-ACCB-A1C467181866}" type="presParOf" srcId="{9210B36D-5BEF-4A9D-8871-68878CC8C563}" destId="{55077B9C-CBB9-4888-A42F-70C4DE28E677}" srcOrd="0" destOrd="0" presId="urn:microsoft.com/office/officeart/2005/8/layout/orgChart1"/>
    <dgm:cxn modelId="{1746AF51-5541-46D9-8D5E-842B67781E2F}" type="presParOf" srcId="{55077B9C-CBB9-4888-A42F-70C4DE28E677}" destId="{D17AA192-36BE-41C5-8F21-432DD1A8360E}" srcOrd="0" destOrd="0" presId="urn:microsoft.com/office/officeart/2005/8/layout/orgChart1"/>
    <dgm:cxn modelId="{409915C1-1626-4BF7-8FD4-E536E8EC0354}" type="presParOf" srcId="{55077B9C-CBB9-4888-A42F-70C4DE28E677}" destId="{F424E146-5764-4118-8353-045DC61D0758}" srcOrd="1" destOrd="0" presId="urn:microsoft.com/office/officeart/2005/8/layout/orgChart1"/>
    <dgm:cxn modelId="{B85138B9-06D4-4BD3-AC3D-2E598BB1D89A}" type="presParOf" srcId="{9210B36D-5BEF-4A9D-8871-68878CC8C563}" destId="{A91AE73B-3AB7-4DC9-910F-CAD734444134}" srcOrd="1" destOrd="0" presId="urn:microsoft.com/office/officeart/2005/8/layout/orgChart1"/>
    <dgm:cxn modelId="{2B690A91-0AB4-4C0A-9A1F-F1B188F880E3}" type="presParOf" srcId="{A91AE73B-3AB7-4DC9-910F-CAD734444134}" destId="{26041453-A674-4F93-8054-66C32E7BBD90}" srcOrd="0" destOrd="0" presId="urn:microsoft.com/office/officeart/2005/8/layout/orgChart1"/>
    <dgm:cxn modelId="{78A0FB64-42F5-4C23-AE11-2DC50F7BB48B}" type="presParOf" srcId="{A91AE73B-3AB7-4DC9-910F-CAD734444134}" destId="{EE1AE949-FA13-4437-A411-3676910F9D85}" srcOrd="1" destOrd="0" presId="urn:microsoft.com/office/officeart/2005/8/layout/orgChart1"/>
    <dgm:cxn modelId="{C87BAB16-7592-4C11-ACEC-971763CCB05D}" type="presParOf" srcId="{EE1AE949-FA13-4437-A411-3676910F9D85}" destId="{621E2338-C635-439E-96F8-05A29CCA4376}" srcOrd="0" destOrd="0" presId="urn:microsoft.com/office/officeart/2005/8/layout/orgChart1"/>
    <dgm:cxn modelId="{B602AC3F-630A-4659-858B-BB3FE5F6BA70}" type="presParOf" srcId="{621E2338-C635-439E-96F8-05A29CCA4376}" destId="{153381A5-CCE8-4834-B50B-3D61A766B92E}" srcOrd="0" destOrd="0" presId="urn:microsoft.com/office/officeart/2005/8/layout/orgChart1"/>
    <dgm:cxn modelId="{EBCAD9EF-E45F-45CE-A607-9F04D4F35412}" type="presParOf" srcId="{621E2338-C635-439E-96F8-05A29CCA4376}" destId="{C49AB57E-1338-415B-BAB7-745E3E6FE5BE}" srcOrd="1" destOrd="0" presId="urn:microsoft.com/office/officeart/2005/8/layout/orgChart1"/>
    <dgm:cxn modelId="{CE3D71AC-F630-4EE4-B79C-3622DE384074}" type="presParOf" srcId="{EE1AE949-FA13-4437-A411-3676910F9D85}" destId="{3B3BC45A-15CD-40FD-A1F2-71FD2F991FB7}" srcOrd="1" destOrd="0" presId="urn:microsoft.com/office/officeart/2005/8/layout/orgChart1"/>
    <dgm:cxn modelId="{B4581246-633B-4D7A-A657-D6E6D44F19CC}" type="presParOf" srcId="{3B3BC45A-15CD-40FD-A1F2-71FD2F991FB7}" destId="{ACA1A3EE-DF12-4F0F-9E1D-695667A46E16}" srcOrd="0" destOrd="0" presId="urn:microsoft.com/office/officeart/2005/8/layout/orgChart1"/>
    <dgm:cxn modelId="{5DC9EAB7-888D-463E-9531-3C8E985F3D17}" type="presParOf" srcId="{3B3BC45A-15CD-40FD-A1F2-71FD2F991FB7}" destId="{ECA1EEB4-1453-4A5D-9AAC-B25C65BEAEE0}" srcOrd="1" destOrd="0" presId="urn:microsoft.com/office/officeart/2005/8/layout/orgChart1"/>
    <dgm:cxn modelId="{5867CB8D-0E82-47F6-9B91-B0EA5F3471C0}" type="presParOf" srcId="{ECA1EEB4-1453-4A5D-9AAC-B25C65BEAEE0}" destId="{9A162FBC-8536-4E1A-862B-5520A475646A}" srcOrd="0" destOrd="0" presId="urn:microsoft.com/office/officeart/2005/8/layout/orgChart1"/>
    <dgm:cxn modelId="{83D764E7-AB18-4679-A62E-374904DC56BF}" type="presParOf" srcId="{9A162FBC-8536-4E1A-862B-5520A475646A}" destId="{EA2ED806-C02F-41B2-BC7C-8ED9C687DD2D}" srcOrd="0" destOrd="0" presId="urn:microsoft.com/office/officeart/2005/8/layout/orgChart1"/>
    <dgm:cxn modelId="{E69DAB0A-5EC5-4F17-AF31-E0EA86BF2D36}" type="presParOf" srcId="{9A162FBC-8536-4E1A-862B-5520A475646A}" destId="{A33C3557-DED2-43E9-ABFC-2696D1DC59D6}" srcOrd="1" destOrd="0" presId="urn:microsoft.com/office/officeart/2005/8/layout/orgChart1"/>
    <dgm:cxn modelId="{1A624236-4B20-4132-9555-34EE591296D3}" type="presParOf" srcId="{ECA1EEB4-1453-4A5D-9AAC-B25C65BEAEE0}" destId="{E6C1A57F-8546-4330-84D8-23A1548BFAE3}" srcOrd="1" destOrd="0" presId="urn:microsoft.com/office/officeart/2005/8/layout/orgChart1"/>
    <dgm:cxn modelId="{735C6CD2-4FB5-47D9-8E4B-2B5A5974EE6D}" type="presParOf" srcId="{ECA1EEB4-1453-4A5D-9AAC-B25C65BEAEE0}" destId="{278FEEEA-BFD6-48BD-BFDA-D648CEEEC4D0}" srcOrd="2" destOrd="0" presId="urn:microsoft.com/office/officeart/2005/8/layout/orgChart1"/>
    <dgm:cxn modelId="{76B878C8-F258-4BE5-AA49-8E212D49DC98}" type="presParOf" srcId="{EE1AE949-FA13-4437-A411-3676910F9D85}" destId="{8D11F59C-845A-4395-9AC9-E90FB799948C}" srcOrd="2" destOrd="0" presId="urn:microsoft.com/office/officeart/2005/8/layout/orgChart1"/>
    <dgm:cxn modelId="{6A3F249D-406D-4755-B8FC-6646CA211D59}" type="presParOf" srcId="{9210B36D-5BEF-4A9D-8871-68878CC8C563}" destId="{216273E5-38C4-4649-93C4-DA57A841A6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7.wmf"/><Relationship Id="rId1" Type="http://schemas.openxmlformats.org/officeDocument/2006/relationships/image" Target="NUL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NULL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9.wmf"/><Relationship Id="rId1" Type="http://schemas.openxmlformats.org/officeDocument/2006/relationships/image" Target="NULL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NUL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NUL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3.wmf"/><Relationship Id="rId1" Type="http://schemas.openxmlformats.org/officeDocument/2006/relationships/image" Target="NULL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NULL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AE8E5-72FF-4AA9-BB2D-FDF4DEFABE76}" type="datetimeFigureOut">
              <a:rPr lang="sk-SK" smtClean="0"/>
              <a:t>6. 1. 2012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7A4A6-A0BD-449B-BF1C-718E8B1CED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737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16</a:t>
            </a:fld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17</a:t>
            </a:fld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22</a:t>
            </a:fld>
            <a:endParaRPr lang="sk-S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23</a:t>
            </a:fld>
            <a:endParaRPr lang="sk-S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24</a:t>
            </a:fld>
            <a:endParaRPr lang="sk-S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25</a:t>
            </a:fld>
            <a:endParaRPr lang="sk-S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26</a:t>
            </a:fld>
            <a:endParaRPr lang="sk-S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27</a:t>
            </a:fld>
            <a:endParaRPr lang="sk-S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28</a:t>
            </a:fld>
            <a:endParaRPr lang="sk-S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29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30</a:t>
            </a:fld>
            <a:endParaRPr lang="sk-S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31</a:t>
            </a:fld>
            <a:endParaRPr lang="sk-S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32</a:t>
            </a:fld>
            <a:endParaRPr lang="sk-S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33</a:t>
            </a:fld>
            <a:endParaRPr lang="sk-SK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34</a:t>
            </a:fld>
            <a:endParaRPr lang="sk-SK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35</a:t>
            </a:fld>
            <a:endParaRPr lang="sk-SK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36</a:t>
            </a:fld>
            <a:endParaRPr lang="sk-SK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37</a:t>
            </a:fld>
            <a:endParaRPr lang="sk-SK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38</a:t>
            </a:fld>
            <a:endParaRPr lang="sk-SK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39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40</a:t>
            </a:fld>
            <a:endParaRPr lang="sk-SK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41</a:t>
            </a:fld>
            <a:endParaRPr lang="sk-SK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42</a:t>
            </a:fld>
            <a:endParaRPr lang="sk-SK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43</a:t>
            </a:fld>
            <a:endParaRPr lang="sk-SK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44</a:t>
            </a:fld>
            <a:endParaRPr lang="sk-SK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45</a:t>
            </a:fld>
            <a:endParaRPr lang="sk-SK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46</a:t>
            </a:fld>
            <a:endParaRPr lang="sk-SK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47</a:t>
            </a:fld>
            <a:endParaRPr lang="sk-SK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48</a:t>
            </a:fld>
            <a:endParaRPr lang="sk-SK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49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50</a:t>
            </a:fld>
            <a:endParaRPr lang="sk-SK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51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A4A6-A0BD-449B-BF1C-718E8B1CED81}" type="slidenum">
              <a:rPr lang="sk-SK" smtClean="0"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116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sk-SK" sz="2400">
                <a:latin typeface="Times New Roman" pitchFamily="18" charset="0"/>
              </a:endParaRPr>
            </a:p>
          </p:txBody>
        </p:sp>
        <p:sp>
          <p:nvSpPr>
            <p:cNvPr id="1116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sk-SK" sz="2400">
                <a:latin typeface="Times New Roman" pitchFamily="18" charset="0"/>
              </a:endParaRPr>
            </a:p>
          </p:txBody>
        </p:sp>
      </p:grpSp>
      <p:grpSp>
        <p:nvGrpSpPr>
          <p:cNvPr id="1116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116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116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116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1116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k-SK"/>
          </a:p>
        </p:txBody>
      </p:sp>
      <p:sp>
        <p:nvSpPr>
          <p:cNvPr id="1116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1116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7DC79CF-1A52-4142-AAF8-A747E5CD8B1F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1116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37EDC-E38E-45D0-BD93-E47FC1CED0F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FE57B-420C-4E40-B6A0-E93D6942E86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64C638B-0B4B-4771-AB25-F24DA2BAC32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D7F9DAE-3C1C-4329-B28A-6C942CB313C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7DC1B-9A54-4200-97A5-38F317CA0F3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A8BC1-31E7-48B9-B224-52372FC4BE7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9D9C7-9CB9-471B-A3E6-3DDA3FD5451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9AE8A-D924-43D2-8AEC-8CB65AD26D8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6DF98-E390-48CD-BB82-800AF6CA542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CC5A2-398B-4C89-90DD-E8B62880DDE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8451D-FD0B-4139-B228-F9633E3B0F7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D215D-07F3-4E4C-8BC4-6BE41C3A3EB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105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105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sk-SK"/>
              </a:p>
            </p:txBody>
          </p:sp>
        </p:grpSp>
        <p:grpSp>
          <p:nvGrpSpPr>
            <p:cNvPr id="1105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05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106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k-SK"/>
              </a:p>
            </p:txBody>
          </p:sp>
        </p:grpSp>
      </p:grpSp>
      <p:sp>
        <p:nvSpPr>
          <p:cNvPr id="1106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106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sk-SK"/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D15AB34-0DBC-4916-8B75-053D5C1C1EC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9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5.bin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29.wmf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1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4.wmf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0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3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50.bin"/><Relationship Id="rId3" Type="http://schemas.openxmlformats.org/officeDocument/2006/relationships/notesSlide" Target="../notesSlides/notesSlide44.xml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1.wmf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3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notesSlide" Target="../notesSlides/notesSlide45.xml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45.wmf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5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Monitor 9 - 2007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/>
              <a:t>Forma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9. Pomer dvoch prirodzených čísel je 2 : 3. Menšie prirodzené číslo v tejto z tejto dvojice je 12. Vypočítajte väčšie prirodzené číslo z tejto dvojice.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/>
          <a:lstStyle/>
          <a:p>
            <a:r>
              <a:rPr lang="sk-SK" sz="1800" b="1"/>
              <a:t>Pomer daných čísel je................................2 : 3</a:t>
            </a:r>
          </a:p>
          <a:p>
            <a:r>
              <a:rPr lang="sk-SK" sz="1800" b="1"/>
              <a:t>Pôvodný (neupravený) pomer je...............12 : x, t.j. menšie číslo sme zmenšili 6-krát. V tom istom pomere sme museli zmenšiť aj väčšie číslo, hľadané číslo je.....................6 . 3 = </a:t>
            </a:r>
            <a:r>
              <a:rPr lang="sk-SK" sz="1800" b="1" u="sng"/>
              <a:t>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10. Vyjadrite desatinným číslom zlomok    .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694613" cy="3724275"/>
          </a:xfrm>
        </p:spPr>
        <p:txBody>
          <a:bodyPr/>
          <a:lstStyle/>
          <a:p>
            <a:r>
              <a:rPr lang="sk-SK" sz="1800" b="1"/>
              <a:t>Hľadané desatinné číslo je:</a:t>
            </a:r>
          </a:p>
          <a:p>
            <a:r>
              <a:rPr lang="sk-SK" sz="1800" b="1"/>
              <a:t>3 : 4 = </a:t>
            </a:r>
            <a:r>
              <a:rPr lang="sk-SK" sz="1800" b="1" u="sng"/>
              <a:t>0,75</a:t>
            </a:r>
          </a:p>
        </p:txBody>
      </p:sp>
      <p:graphicFrame>
        <p:nvGraphicFramePr>
          <p:cNvPr id="1187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292725" y="1341438"/>
          <a:ext cx="2571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Rovnica" r:id="rId4" imgW="164880" imgH="393480" progId="Equation.3">
                  <p:embed/>
                </p:oleObj>
              </mc:Choice>
              <mc:Fallback>
                <p:oleObj name="Rovnica" r:id="rId4" imgW="164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341438"/>
                        <a:ext cx="2571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11. Určte, pre ktoré x bude mať funkcia                     hodnotu 5,2.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800" b="1"/>
              <a:t>A. 10,4</a:t>
            </a:r>
          </a:p>
          <a:p>
            <a:r>
              <a:rPr lang="sk-SK" sz="1800" b="1"/>
              <a:t>B. 6,4</a:t>
            </a:r>
          </a:p>
          <a:p>
            <a:r>
              <a:rPr lang="sk-SK" sz="1800" b="1"/>
              <a:t>C. 14,4</a:t>
            </a:r>
          </a:p>
          <a:p>
            <a:r>
              <a:rPr lang="sk-SK" sz="1800" b="1"/>
              <a:t>D. 6,2</a:t>
            </a:r>
          </a:p>
        </p:txBody>
      </p:sp>
      <p:graphicFrame>
        <p:nvGraphicFramePr>
          <p:cNvPr id="849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219700" y="1300163"/>
          <a:ext cx="11525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7" name="Rovnica" r:id="rId4" imgW="698400" imgH="406080" progId="Equation.3">
                  <p:embed/>
                </p:oleObj>
              </mc:Choice>
              <mc:Fallback>
                <p:oleObj name="Rovnica" r:id="rId4" imgW="69840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300163"/>
                        <a:ext cx="115252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11. Určte, pre ktoré x bude mať funkcia                     hodnotu 5,2.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189788" cy="372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800" b="1"/>
              <a:t>Máme vlastne riešiť rovnicu:</a:t>
            </a:r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C</a:t>
            </a:r>
          </a:p>
        </p:txBody>
      </p:sp>
      <p:graphicFrame>
        <p:nvGraphicFramePr>
          <p:cNvPr id="1218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64163" y="1328738"/>
          <a:ext cx="10080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4" name="Rovnica" r:id="rId4" imgW="698400" imgH="406080" progId="Equation.3">
                  <p:embed/>
                </p:oleObj>
              </mc:Choice>
              <mc:Fallback>
                <p:oleObj name="Rovnica" r:id="rId4" imgW="69840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328738"/>
                        <a:ext cx="100806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00563" y="2205038"/>
          <a:ext cx="19431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5" name="Rovnica" r:id="rId6" imgW="1180800" imgH="622080" progId="Equation.3">
                  <p:embed/>
                </p:oleObj>
              </mc:Choice>
              <mc:Fallback>
                <p:oleObj name="Rovnica" r:id="rId6" imgW="1180800" imgH="622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205038"/>
                        <a:ext cx="19431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3" name="Object 7"/>
          <p:cNvGraphicFramePr>
            <a:graphicFrameLocks noChangeAspect="1"/>
          </p:cNvGraphicFramePr>
          <p:nvPr/>
        </p:nvGraphicFramePr>
        <p:xfrm>
          <a:off x="3059113" y="3213100"/>
          <a:ext cx="2232025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Rovnica" r:id="rId8" imgW="1269720" imgH="1066680" progId="Equation.3">
                  <p:embed/>
                </p:oleObj>
              </mc:Choice>
              <mc:Fallback>
                <p:oleObj name="Rovnica" r:id="rId8" imgW="1269720" imgH="1066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213100"/>
                        <a:ext cx="2232025" cy="187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12. Riaditeľ školy zakúpil do školskej knižnice najskôr 13 kníh po 119,50 Sk a za ďalšie zakúpené knihy zaplatil 484,50 Sk. Koľko korún zaplatil riaditeľ za zakúpené knihy?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800" b="1"/>
              <a:t>A. 2 038</a:t>
            </a:r>
          </a:p>
          <a:p>
            <a:pPr>
              <a:lnSpc>
                <a:spcPct val="90000"/>
              </a:lnSpc>
            </a:pPr>
            <a:r>
              <a:rPr lang="sk-SK" sz="1800" b="1"/>
              <a:t>B. 604</a:t>
            </a:r>
          </a:p>
          <a:p>
            <a:pPr>
              <a:lnSpc>
                <a:spcPct val="90000"/>
              </a:lnSpc>
            </a:pPr>
            <a:r>
              <a:rPr lang="sk-SK" sz="1800" b="1"/>
              <a:t>C. 1 799</a:t>
            </a:r>
          </a:p>
          <a:p>
            <a:pPr>
              <a:lnSpc>
                <a:spcPct val="90000"/>
              </a:lnSpc>
            </a:pPr>
            <a:r>
              <a:rPr lang="sk-SK" sz="1800" b="1"/>
              <a:t>D. 7 852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1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12. Riaditeľ školy zakúpil do školskej knižnice najskôr 13 kníh po 119,50 Sk a za ďalšie zakúpené knihy zaplatil 484,50 Sk. Koľko korún zaplatil riaditeľ za zakúpené knihy?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800" b="1"/>
              <a:t>13 kníh po 119,50 Sk........................13 . 119,50 = 1 553,50 Sk</a:t>
            </a:r>
          </a:p>
          <a:p>
            <a:pPr>
              <a:lnSpc>
                <a:spcPct val="90000"/>
              </a:lnSpc>
            </a:pPr>
            <a:r>
              <a:rPr lang="sk-SK" sz="1800" b="1"/>
              <a:t>Ďalšie knihy......................................484,50 Sk</a:t>
            </a:r>
          </a:p>
          <a:p>
            <a:pPr>
              <a:lnSpc>
                <a:spcPct val="90000"/>
              </a:lnSpc>
            </a:pPr>
            <a:r>
              <a:rPr lang="sk-SK" sz="1800" b="1"/>
              <a:t>Spolu.................................................1 553,5 + 484,5 = 2 038 (Sk)</a:t>
            </a:r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A</a:t>
            </a:r>
            <a:endParaRPr lang="sk-SK" sz="32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1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13. Trojuholník so stranami a = 5 cm, b = 3 cm, c = 40 mm má stredy strán K, L, M (podľa obrázka). Koľko centimetrov má obvod rovnobežníka KBLM?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A. 8</a:t>
            </a:r>
          </a:p>
          <a:p>
            <a:r>
              <a:rPr lang="sk-SK" sz="1800" b="1"/>
              <a:t>B. 7</a:t>
            </a:r>
          </a:p>
          <a:p>
            <a:r>
              <a:rPr lang="sk-SK" sz="1800" b="1"/>
              <a:t>C. 9</a:t>
            </a:r>
          </a:p>
          <a:p>
            <a:r>
              <a:rPr lang="sk-SK" sz="1800" b="1"/>
              <a:t>D. 4,5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2492375"/>
            <a:ext cx="2906712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13. Trojuholník so stranami a = 5 cm, b = 3 cm, c = 40 mm má stredy strán K, L, M (podľa obrázka). Koľko centimetrov má obvod rovnobežníka KBLM?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800" b="1"/>
              <a:t>Strany rovnobežníka KBLM sú</a:t>
            </a:r>
            <a:br>
              <a:rPr lang="sk-SK" sz="1800" b="1"/>
            </a:br>
            <a:r>
              <a:rPr lang="sk-SK" sz="1800" b="1"/>
              <a:t>strednými priečkami trojuholníka</a:t>
            </a:r>
            <a:br>
              <a:rPr lang="sk-SK" sz="1800" b="1"/>
            </a:br>
            <a:r>
              <a:rPr lang="sk-SK" sz="1800" b="1"/>
              <a:t>ABC</a:t>
            </a:r>
          </a:p>
          <a:p>
            <a:pPr>
              <a:lnSpc>
                <a:spcPct val="90000"/>
              </a:lnSpc>
            </a:pPr>
            <a:r>
              <a:rPr lang="sk-SK" sz="1800" b="1">
                <a:sym typeface="Symbol" pitchFamily="18" charset="2"/>
              </a:rPr>
              <a:t>LM = KB = 2 cm</a:t>
            </a:r>
          </a:p>
          <a:p>
            <a:pPr>
              <a:lnSpc>
                <a:spcPct val="90000"/>
              </a:lnSpc>
            </a:pPr>
            <a:r>
              <a:rPr lang="sk-SK" sz="1800" b="1">
                <a:sym typeface="Symbol" pitchFamily="18" charset="2"/>
              </a:rPr>
              <a:t>MK = BL = 2,5 cm</a:t>
            </a:r>
          </a:p>
          <a:p>
            <a:pPr>
              <a:lnSpc>
                <a:spcPct val="90000"/>
              </a:lnSpc>
            </a:pPr>
            <a:r>
              <a:rPr lang="sk-SK" sz="1800" b="1">
                <a:sym typeface="Symbol" pitchFamily="18" charset="2"/>
              </a:rPr>
              <a:t>Pre obvod rovnobežníka KBLM</a:t>
            </a:r>
            <a:br>
              <a:rPr lang="sk-SK" sz="1800" b="1">
                <a:sym typeface="Symbol" pitchFamily="18" charset="2"/>
              </a:rPr>
            </a:br>
            <a:r>
              <a:rPr lang="sk-SK" sz="1800" b="1">
                <a:sym typeface="Symbol" pitchFamily="18" charset="2"/>
              </a:rPr>
              <a:t>potom platí: </a:t>
            </a:r>
            <a:br>
              <a:rPr lang="sk-SK" sz="1800" b="1">
                <a:sym typeface="Symbol" pitchFamily="18" charset="2"/>
              </a:rPr>
            </a:br>
            <a:r>
              <a:rPr lang="sk-SK" sz="1800" b="1">
                <a:sym typeface="Symbol" pitchFamily="18" charset="2"/>
              </a:rPr>
              <a:t>o = 2 . (2 + 2,5)</a:t>
            </a:r>
          </a:p>
          <a:p>
            <a:pPr>
              <a:lnSpc>
                <a:spcPct val="90000"/>
              </a:lnSpc>
            </a:pPr>
            <a:r>
              <a:rPr lang="sk-SK" sz="1800" b="1">
                <a:sym typeface="Symbol" pitchFamily="18" charset="2"/>
              </a:rPr>
              <a:t>o = 9 (cm)</a:t>
            </a:r>
          </a:p>
          <a:p>
            <a:pPr>
              <a:lnSpc>
                <a:spcPct val="90000"/>
              </a:lnSpc>
            </a:pPr>
            <a:endParaRPr lang="sk-SK" sz="1800" b="1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sk-SK" sz="1800" b="1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sk-SK" sz="1800" b="1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sk-SK" sz="1800" b="1">
              <a:sym typeface="Symbol" pitchFamily="18" charset="2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C</a:t>
            </a:r>
          </a:p>
        </p:txBody>
      </p:sp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420938"/>
            <a:ext cx="2906713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14. Obdĺžnikovú lúku s rozmermi 1 280 m a 320 m rozdeľte na štvorcové pastviská s čo najdlhšou stranou štvorca. Na koľko štvorcových pastvísk ste rozdelili lúku?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A. 4</a:t>
            </a:r>
          </a:p>
          <a:p>
            <a:r>
              <a:rPr lang="sk-SK" sz="1800" b="1"/>
              <a:t>B. 8</a:t>
            </a:r>
          </a:p>
          <a:p>
            <a:r>
              <a:rPr lang="sk-SK" sz="1800" b="1"/>
              <a:t>C. 16</a:t>
            </a:r>
          </a:p>
          <a:p>
            <a:r>
              <a:rPr lang="sk-SK" sz="1800" b="1"/>
              <a:t>D. 32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14. Obdĺžnikovú lúku s rozmermi 1 280 m a 320 m rozdeľte na štvorcové pastviská s čo najdlhšou stranou štvorca. Na koľko štvorcových pastvísk ste rozdelili lúku?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800" b="1"/>
              <a:t>Určíme D(1 280, 320):</a:t>
            </a:r>
          </a:p>
          <a:p>
            <a:pPr>
              <a:lnSpc>
                <a:spcPct val="90000"/>
              </a:lnSpc>
            </a:pPr>
            <a:r>
              <a:rPr lang="sk-SK" sz="1800" b="1"/>
              <a:t>1 280 = 2</a:t>
            </a:r>
            <a:r>
              <a:rPr lang="sk-SK" sz="1800" b="1" baseline="45000"/>
              <a:t>8</a:t>
            </a:r>
            <a:r>
              <a:rPr lang="sk-SK" sz="1800" b="1"/>
              <a:t> . 5</a:t>
            </a:r>
          </a:p>
          <a:p>
            <a:pPr>
              <a:lnSpc>
                <a:spcPct val="90000"/>
              </a:lnSpc>
            </a:pPr>
            <a:r>
              <a:rPr lang="sk-SK" sz="1800" b="1"/>
              <a:t>320 = 2</a:t>
            </a:r>
            <a:r>
              <a:rPr lang="sk-SK" sz="1800" b="1" baseline="45000"/>
              <a:t>6</a:t>
            </a:r>
            <a:r>
              <a:rPr lang="sk-SK" sz="1800" b="1"/>
              <a:t> . 5</a:t>
            </a:r>
          </a:p>
          <a:p>
            <a:pPr>
              <a:lnSpc>
                <a:spcPct val="90000"/>
              </a:lnSpc>
            </a:pPr>
            <a:r>
              <a:rPr lang="sk-SK" sz="1800" b="1"/>
              <a:t>D(1 280, 320) = 2</a:t>
            </a:r>
            <a:r>
              <a:rPr lang="sk-SK" sz="1800" b="1" baseline="45000"/>
              <a:t>6</a:t>
            </a:r>
            <a:r>
              <a:rPr lang="sk-SK" sz="1800" b="1"/>
              <a:t> . 5 = 320</a:t>
            </a:r>
          </a:p>
          <a:p>
            <a:pPr>
              <a:lnSpc>
                <a:spcPct val="90000"/>
              </a:lnSpc>
            </a:pPr>
            <a:r>
              <a:rPr lang="sk-SK" sz="1800" b="1"/>
              <a:t>1 280 : 320 = 4</a:t>
            </a:r>
          </a:p>
          <a:p>
            <a:pPr>
              <a:lnSpc>
                <a:spcPct val="90000"/>
              </a:lnSpc>
            </a:pPr>
            <a:r>
              <a:rPr lang="sk-SK" sz="1800" b="1"/>
              <a:t>Lúku sme rozdelili na 4 pastviská.</a:t>
            </a:r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A</a:t>
            </a:r>
            <a:endParaRPr lang="sk-SK" sz="18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1. Nájdite najmenší spoločný násobok čísel 12 a 27.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800" b="1"/>
              <a:t>Najskôr dané čísla rozložíme na súčin prvočísel:</a:t>
            </a:r>
          </a:p>
          <a:p>
            <a:r>
              <a:rPr lang="sk-SK" sz="1800" b="1"/>
              <a:t>12 = 2 . 2 . 3</a:t>
            </a:r>
          </a:p>
          <a:p>
            <a:r>
              <a:rPr lang="sk-SK" sz="1800" b="1"/>
              <a:t>27 = 3 . 3 . 3</a:t>
            </a:r>
          </a:p>
          <a:p>
            <a:r>
              <a:rPr lang="sk-SK" sz="1800" b="1"/>
              <a:t>n(12, 27) = 2 . 2 . 3 . 3 . 3 = </a:t>
            </a:r>
            <a:r>
              <a:rPr lang="sk-SK" sz="1800" b="1" u="sng"/>
              <a:t>108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15. Máme 5 úsečiek s dĺžkami 3 cm, 5 cm, 7 cm, 9 cm a 11 cm. Aká je pravdepodobnosť, že pri náhodne vybranej trojici z nich budeme môcť zostrojiť trojuholník?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</a:t>
            </a:r>
            <a:br>
              <a:rPr lang="sk-SK" sz="1600" b="1"/>
            </a:br>
            <a:r>
              <a:rPr lang="sk-SK" sz="1600" b="1"/>
              <a:t> </a:t>
            </a:r>
            <a:r>
              <a:rPr lang="sk-SK" sz="1600" b="1">
                <a:solidFill>
                  <a:schemeClr val="bg1"/>
                </a:solidFill>
              </a:rPr>
              <a:t>4</a:t>
            </a:r>
          </a:p>
          <a:p>
            <a:endParaRPr lang="sk-SK" sz="1600" b="1"/>
          </a:p>
          <a:p>
            <a:r>
              <a:rPr lang="sk-SK" sz="1600" b="1"/>
              <a:t>B. </a:t>
            </a:r>
            <a:r>
              <a:rPr lang="sk-SK" sz="1600" b="1">
                <a:solidFill>
                  <a:schemeClr val="bg1"/>
                </a:solidFill>
              </a:rPr>
              <a:t>8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C. </a:t>
            </a:r>
            <a:r>
              <a:rPr lang="sk-SK" sz="1600" b="1">
                <a:solidFill>
                  <a:schemeClr val="bg1"/>
                </a:solidFill>
              </a:rPr>
              <a:t>16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D. </a:t>
            </a:r>
            <a:r>
              <a:rPr lang="sk-SK" sz="1600" b="1">
                <a:solidFill>
                  <a:schemeClr val="bg1"/>
                </a:solidFill>
              </a:rPr>
              <a:t>32</a:t>
            </a:r>
          </a:p>
          <a:p>
            <a:pPr algn="ctr">
              <a:buFont typeface="Wingdings" pitchFamily="2" charset="2"/>
              <a:buNone/>
            </a:pPr>
            <a:endParaRPr lang="sk-SK" sz="2000" b="1">
              <a:solidFill>
                <a:schemeClr val="bg1"/>
              </a:solidFill>
            </a:endParaRPr>
          </a:p>
        </p:txBody>
      </p:sp>
      <p:graphicFrame>
        <p:nvGraphicFramePr>
          <p:cNvPr id="12902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19250" y="2205038"/>
          <a:ext cx="3762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4" name="Rovnica" r:id="rId4" imgW="228600" imgH="406080" progId="Equation.3">
                  <p:embed/>
                </p:oleObj>
              </mc:Choice>
              <mc:Fallback>
                <p:oleObj name="Rovnica" r:id="rId4" imgW="22860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05038"/>
                        <a:ext cx="376238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92275" y="4581525"/>
          <a:ext cx="2730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" name="Rovnica" r:id="rId6" imgW="164880" imgH="406080" progId="Equation.3">
                  <p:embed/>
                </p:oleObj>
              </mc:Choice>
              <mc:Fallback>
                <p:oleObj name="Rovnica" r:id="rId6" imgW="16488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581525"/>
                        <a:ext cx="27305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2" name="Object 8"/>
          <p:cNvGraphicFramePr>
            <a:graphicFrameLocks noChangeAspect="1"/>
          </p:cNvGraphicFramePr>
          <p:nvPr/>
        </p:nvGraphicFramePr>
        <p:xfrm>
          <a:off x="1692275" y="3860800"/>
          <a:ext cx="2413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6" name="Rovnica" r:id="rId8" imgW="152280" imgH="406080" progId="Equation.3">
                  <p:embed/>
                </p:oleObj>
              </mc:Choice>
              <mc:Fallback>
                <p:oleObj name="Rovnica" r:id="rId8" imgW="15228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60800"/>
                        <a:ext cx="24130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3" name="Object 9"/>
          <p:cNvGraphicFramePr>
            <a:graphicFrameLocks noChangeAspect="1"/>
          </p:cNvGraphicFramePr>
          <p:nvPr/>
        </p:nvGraphicFramePr>
        <p:xfrm>
          <a:off x="1619250" y="2997200"/>
          <a:ext cx="4032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7" name="Rovnica" r:id="rId10" imgW="228600" imgH="406080" progId="Equation.3">
                  <p:embed/>
                </p:oleObj>
              </mc:Choice>
              <mc:Fallback>
                <p:oleObj name="Rovnica" r:id="rId10" imgW="228600" imgH="406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97200"/>
                        <a:ext cx="4032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15. Máme 5 úsečiek s dĺžkami 3 cm, 5 cm, 7 cm, 9 cm a 11 cm. Aká je pravdepodobnosť, že pri náhodne vybranej trojici z nich budeme môcť zostrojiť trojuholník?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0313" cy="4090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600"/>
              <a:t>Najskôr zistíme, koľko je možných spôsobov výberu trojice úsečiek:</a:t>
            </a:r>
          </a:p>
          <a:p>
            <a:pPr>
              <a:lnSpc>
                <a:spcPct val="90000"/>
              </a:lnSpc>
            </a:pPr>
            <a:r>
              <a:rPr lang="sk-SK" sz="1600"/>
              <a:t>Teraz treba zistiť, ktoré z daných trojíc spĺňajú trojuholníkovú nerovnosť:</a:t>
            </a:r>
          </a:p>
          <a:p>
            <a:pPr>
              <a:lnSpc>
                <a:spcPct val="90000"/>
              </a:lnSpc>
            </a:pPr>
            <a:r>
              <a:rPr lang="sk-SK" sz="1600"/>
              <a:t>Vyhovujú trojice:</a:t>
            </a:r>
            <a:br>
              <a:rPr lang="sk-SK" sz="1600"/>
            </a:br>
            <a:r>
              <a:rPr lang="sk-SK" sz="1600"/>
              <a:t>3-5-7, 3-7-9, 3-9-11,</a:t>
            </a:r>
            <a:br>
              <a:rPr lang="sk-SK" sz="1600"/>
            </a:br>
            <a:r>
              <a:rPr lang="sk-SK" sz="1600"/>
              <a:t>7-9-11,5-7-9, 5-7-11,</a:t>
            </a:r>
            <a:br>
              <a:rPr lang="sk-SK" sz="1600"/>
            </a:br>
            <a:r>
              <a:rPr lang="sk-SK" sz="1600"/>
              <a:t>5-9-11</a:t>
            </a:r>
          </a:p>
          <a:p>
            <a:pPr>
              <a:lnSpc>
                <a:spcPct val="90000"/>
              </a:lnSpc>
            </a:pPr>
            <a:r>
              <a:rPr lang="sk-SK" sz="1600"/>
              <a:t>Pravdepodobnosť je daná podielom priaznivých možností a všetkých možností:</a:t>
            </a:r>
            <a:br>
              <a:rPr lang="sk-SK" sz="1600"/>
            </a:br>
            <a:r>
              <a:rPr lang="sk-SK" sz="1600"/>
              <a:t>7 : 10</a:t>
            </a:r>
          </a:p>
          <a:p>
            <a:pPr>
              <a:lnSpc>
                <a:spcPct val="90000"/>
              </a:lnSpc>
            </a:pPr>
            <a:endParaRPr lang="sk-SK" sz="1600"/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B</a:t>
            </a:r>
          </a:p>
          <a:p>
            <a:pPr>
              <a:lnSpc>
                <a:spcPct val="90000"/>
              </a:lnSpc>
            </a:pPr>
            <a:endParaRPr lang="sk-SK" sz="1600"/>
          </a:p>
          <a:p>
            <a:pPr>
              <a:lnSpc>
                <a:spcPct val="90000"/>
              </a:lnSpc>
            </a:pPr>
            <a:endParaRPr lang="sk-SK" sz="1600"/>
          </a:p>
        </p:txBody>
      </p:sp>
      <p:graphicFrame>
        <p:nvGraphicFramePr>
          <p:cNvPr id="2" name="Diagram 1"/>
          <p:cNvGraphicFramePr/>
          <p:nvPr/>
        </p:nvGraphicFramePr>
        <p:xfrm>
          <a:off x="4760913" y="2362200"/>
          <a:ext cx="3770312" cy="178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6300788" y="4221163"/>
          <a:ext cx="2403475" cy="1785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5292725" y="4437063"/>
          <a:ext cx="576263" cy="1785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  <p:bldGraphic spid="2" grpId="0">
        <p:bldAsOne/>
      </p:bldGraphic>
      <p:bldGraphic spid="3" grpId="0">
        <p:bldAsOne/>
      </p:bldGraphic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16. Desať rovnakých nákladných áut odvezie na stavbu priehrady za 3 pracovné dni 240 t  betónu. O koľko ton betónu viac odvezie na stavbu priehrady sedem nákladných áut za 5 dní?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A. 40</a:t>
            </a:r>
          </a:p>
          <a:p>
            <a:r>
              <a:rPr lang="sk-SK" sz="1800" b="1"/>
              <a:t>B. 56</a:t>
            </a:r>
          </a:p>
          <a:p>
            <a:r>
              <a:rPr lang="sk-SK" sz="1800" b="1"/>
              <a:t>C. 48</a:t>
            </a:r>
          </a:p>
          <a:p>
            <a:r>
              <a:rPr lang="sk-SK" sz="1800" b="1"/>
              <a:t>D. 168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16. Desať rovnakých nákladných áut odvezie na stavbu priehrady za 3 pracovné dni 240 t  betónu. O koľko ton betónu viac odvezie na stavbu priehrady sedem nákladných áut za 5 dní?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800" b="1"/>
              <a:t>10 áut...........................3 dni...........................240 t</a:t>
            </a:r>
          </a:p>
          <a:p>
            <a:pPr>
              <a:lnSpc>
                <a:spcPct val="90000"/>
              </a:lnSpc>
            </a:pPr>
            <a:r>
              <a:rPr lang="sk-SK" sz="1800" b="1"/>
              <a:t>10 áut...........................1 deň..........................240 : 3 = 80 t</a:t>
            </a:r>
          </a:p>
          <a:p>
            <a:pPr>
              <a:lnSpc>
                <a:spcPct val="90000"/>
              </a:lnSpc>
            </a:pPr>
            <a:r>
              <a:rPr lang="sk-SK" sz="1800" b="1"/>
              <a:t>1 auto...........................1 deň..........................80 : 10 = 8 t</a:t>
            </a:r>
          </a:p>
          <a:p>
            <a:pPr>
              <a:lnSpc>
                <a:spcPct val="90000"/>
              </a:lnSpc>
            </a:pPr>
            <a:r>
              <a:rPr lang="sk-SK" sz="1800" b="1"/>
              <a:t>7 áut..............................5 dní...........................8 . 7 . 5 = 280 t</a:t>
            </a:r>
          </a:p>
          <a:p>
            <a:pPr>
              <a:lnSpc>
                <a:spcPct val="90000"/>
              </a:lnSpc>
            </a:pPr>
            <a:r>
              <a:rPr lang="sk-SK" sz="1800" b="1"/>
              <a:t>Rozdiel.........................280 – 240 = 40 t</a:t>
            </a:r>
          </a:p>
          <a:p>
            <a:pPr>
              <a:lnSpc>
                <a:spcPct val="90000"/>
              </a:lnSpc>
            </a:pPr>
            <a:r>
              <a:rPr lang="sk-SK" sz="1800" b="1"/>
              <a:t>Sedem nákladných áut odvezie za 5 dní na stavbu priehrady o 40 ton betónu viac ako desať áut za 3 dni.</a:t>
            </a:r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A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1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35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35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35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5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5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5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5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17. Vyriešte: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</a:t>
            </a:r>
            <a:br>
              <a:rPr lang="sk-SK" sz="1600" b="1"/>
            </a:br>
            <a:r>
              <a:rPr lang="sk-SK" sz="1600" b="1"/>
              <a:t> </a:t>
            </a:r>
            <a:r>
              <a:rPr lang="sk-SK" sz="1600" b="1">
                <a:solidFill>
                  <a:schemeClr val="bg1"/>
                </a:solidFill>
              </a:rPr>
              <a:t>4</a:t>
            </a:r>
          </a:p>
          <a:p>
            <a:endParaRPr lang="sk-SK" sz="1600" b="1"/>
          </a:p>
          <a:p>
            <a:r>
              <a:rPr lang="sk-SK" sz="1600" b="1"/>
              <a:t>B. </a:t>
            </a:r>
            <a:r>
              <a:rPr lang="sk-SK" sz="1600" b="1">
                <a:solidFill>
                  <a:schemeClr val="bg1"/>
                </a:solidFill>
              </a:rPr>
              <a:t>8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C. </a:t>
            </a:r>
            <a:r>
              <a:rPr lang="sk-SK" sz="1600" b="1">
                <a:solidFill>
                  <a:schemeClr val="bg1"/>
                </a:solidFill>
              </a:rPr>
              <a:t>16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D. </a:t>
            </a:r>
            <a:r>
              <a:rPr lang="sk-SK" sz="1600" b="1">
                <a:solidFill>
                  <a:schemeClr val="bg1"/>
                </a:solidFill>
              </a:rPr>
              <a:t>32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  <p:graphicFrame>
        <p:nvGraphicFramePr>
          <p:cNvPr id="136196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5307013" y="2362200"/>
          <a:ext cx="2678112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4" name="Rovnica" r:id="rId4" imgW="0" imgH="0" progId="Equation.3">
                  <p:embed/>
                </p:oleObj>
              </mc:Choice>
              <mc:Fallback>
                <p:oleObj name="Rovnica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2362200"/>
                        <a:ext cx="2678112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1413" y="1341438"/>
          <a:ext cx="15414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5" name="Rovnica" r:id="rId5" imgW="1079280" imgH="406080" progId="Equation.3">
                  <p:embed/>
                </p:oleObj>
              </mc:Choice>
              <mc:Fallback>
                <p:oleObj name="Rovnica" r:id="rId5" imgW="107928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341438"/>
                        <a:ext cx="154146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0" name="Object 8"/>
          <p:cNvGraphicFramePr>
            <a:graphicFrameLocks noChangeAspect="1"/>
          </p:cNvGraphicFramePr>
          <p:nvPr/>
        </p:nvGraphicFramePr>
        <p:xfrm>
          <a:off x="1692275" y="2276475"/>
          <a:ext cx="8159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6" name="Rovnica" r:id="rId7" imgW="571320" imgH="406080" progId="Equation.3">
                  <p:embed/>
                </p:oleObj>
              </mc:Choice>
              <mc:Fallback>
                <p:oleObj name="Rovnica" r:id="rId7" imgW="57132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276475"/>
                        <a:ext cx="8159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1" name="Object 9"/>
          <p:cNvGraphicFramePr>
            <a:graphicFrameLocks noChangeAspect="1"/>
          </p:cNvGraphicFramePr>
          <p:nvPr/>
        </p:nvGraphicFramePr>
        <p:xfrm>
          <a:off x="1763713" y="2997200"/>
          <a:ext cx="6889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7" name="Rovnica" r:id="rId9" imgW="482400" imgH="406080" progId="Equation.3">
                  <p:embed/>
                </p:oleObj>
              </mc:Choice>
              <mc:Fallback>
                <p:oleObj name="Rovnica" r:id="rId9" imgW="482400" imgH="406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997200"/>
                        <a:ext cx="6889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2" name="Object 10"/>
          <p:cNvGraphicFramePr>
            <a:graphicFrameLocks noChangeAspect="1"/>
          </p:cNvGraphicFramePr>
          <p:nvPr/>
        </p:nvGraphicFramePr>
        <p:xfrm>
          <a:off x="1835150" y="4652963"/>
          <a:ext cx="6889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8" name="Rovnica" r:id="rId11" imgW="482400" imgH="406080" progId="Equation.3">
                  <p:embed/>
                </p:oleObj>
              </mc:Choice>
              <mc:Fallback>
                <p:oleObj name="Rovnica" r:id="rId11" imgW="482400" imgH="4060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652963"/>
                        <a:ext cx="6889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3" name="Object 11"/>
          <p:cNvGraphicFramePr>
            <a:graphicFrameLocks noChangeAspect="1"/>
          </p:cNvGraphicFramePr>
          <p:nvPr/>
        </p:nvGraphicFramePr>
        <p:xfrm>
          <a:off x="1763713" y="3860800"/>
          <a:ext cx="8159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9" name="Rovnica" r:id="rId13" imgW="571320" imgH="406080" progId="Equation.3">
                  <p:embed/>
                </p:oleObj>
              </mc:Choice>
              <mc:Fallback>
                <p:oleObj name="Rovnica" r:id="rId13" imgW="571320" imgH="4060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860800"/>
                        <a:ext cx="8159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17. Vyriešte: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694613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000" b="1"/>
              <a:t>Danú nerovnicu vyriešime:</a:t>
            </a:r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sz="3600" b="1">
                <a:solidFill>
                  <a:schemeClr val="accent2"/>
                </a:solidFill>
              </a:rPr>
              <a:t>C</a:t>
            </a:r>
          </a:p>
        </p:txBody>
      </p:sp>
      <p:graphicFrame>
        <p:nvGraphicFramePr>
          <p:cNvPr id="139268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5307013" y="2362200"/>
          <a:ext cx="2678112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5" name="Rovnica" r:id="rId4" imgW="0" imgH="0" progId="Equation.3">
                  <p:embed/>
                </p:oleObj>
              </mc:Choice>
              <mc:Fallback>
                <p:oleObj name="Rovnica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2362200"/>
                        <a:ext cx="2678112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1413" y="1341438"/>
          <a:ext cx="15414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6" name="Rovnica" r:id="rId5" imgW="1079280" imgH="406080" progId="Equation.3">
                  <p:embed/>
                </p:oleObj>
              </mc:Choice>
              <mc:Fallback>
                <p:oleObj name="Rovnica" r:id="rId5" imgW="107928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341438"/>
                        <a:ext cx="154146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4" name="Object 10"/>
          <p:cNvGraphicFramePr>
            <a:graphicFrameLocks noChangeAspect="1"/>
          </p:cNvGraphicFramePr>
          <p:nvPr/>
        </p:nvGraphicFramePr>
        <p:xfrm>
          <a:off x="4500563" y="2276475"/>
          <a:ext cx="26289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7" name="Rovnica" r:id="rId7" imgW="1841400" imgH="1904760" progId="Equation.3">
                  <p:embed/>
                </p:oleObj>
              </mc:Choice>
              <mc:Fallback>
                <p:oleObj name="Rovnica" r:id="rId7" imgW="1841400" imgH="19047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276475"/>
                        <a:ext cx="2628900" cy="272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18. Upravte: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</a:t>
            </a:r>
            <a:br>
              <a:rPr lang="sk-SK" sz="1600" b="1"/>
            </a:br>
            <a:r>
              <a:rPr lang="sk-SK" sz="1600" b="1"/>
              <a:t> </a:t>
            </a:r>
            <a:r>
              <a:rPr lang="sk-SK" sz="1600" b="1">
                <a:solidFill>
                  <a:schemeClr val="bg1"/>
                </a:solidFill>
              </a:rPr>
              <a:t>4</a:t>
            </a:r>
          </a:p>
          <a:p>
            <a:endParaRPr lang="sk-SK" sz="1600" b="1"/>
          </a:p>
          <a:p>
            <a:r>
              <a:rPr lang="sk-SK" sz="1600" b="1"/>
              <a:t>B. </a:t>
            </a:r>
            <a:r>
              <a:rPr lang="sk-SK" sz="1600" b="1">
                <a:solidFill>
                  <a:schemeClr val="bg1"/>
                </a:solidFill>
              </a:rPr>
              <a:t>8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C. </a:t>
            </a:r>
            <a:r>
              <a:rPr lang="sk-SK" sz="1600" b="1">
                <a:solidFill>
                  <a:schemeClr val="bg1"/>
                </a:solidFill>
              </a:rPr>
              <a:t>16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D. </a:t>
            </a:r>
            <a:r>
              <a:rPr lang="sk-SK" sz="1600" b="1">
                <a:solidFill>
                  <a:schemeClr val="bg1"/>
                </a:solidFill>
              </a:rPr>
              <a:t>32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  <p:graphicFrame>
        <p:nvGraphicFramePr>
          <p:cNvPr id="140292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5307013" y="2362200"/>
          <a:ext cx="2678112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2" name="Rovnica" r:id="rId4" imgW="0" imgH="0" progId="Equation.3">
                  <p:embed/>
                </p:oleObj>
              </mc:Choice>
              <mc:Fallback>
                <p:oleObj name="Rovnica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2362200"/>
                        <a:ext cx="2678112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52725" y="1079500"/>
          <a:ext cx="12430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3" name="Rovnica" r:id="rId5" imgW="749160" imgH="507960" progId="Equation.3">
                  <p:embed/>
                </p:oleObj>
              </mc:Choice>
              <mc:Fallback>
                <p:oleObj name="Rovnica" r:id="rId5" imgW="74916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079500"/>
                        <a:ext cx="1243013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1873250" y="2268538"/>
          <a:ext cx="4540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4" name="Rovnica" r:id="rId7" imgW="317160" imgH="419040" progId="Equation.3">
                  <p:embed/>
                </p:oleObj>
              </mc:Choice>
              <mc:Fallback>
                <p:oleObj name="Rovnica" r:id="rId7" imgW="3171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2268538"/>
                        <a:ext cx="454025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8" name="Object 10"/>
          <p:cNvGraphicFramePr>
            <a:graphicFrameLocks noChangeAspect="1"/>
          </p:cNvGraphicFramePr>
          <p:nvPr/>
        </p:nvGraphicFramePr>
        <p:xfrm>
          <a:off x="4716463" y="1333500"/>
          <a:ext cx="4476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5" name="Rovnica" r:id="rId9" imgW="380880" imgH="419040" progId="Equation.3">
                  <p:embed/>
                </p:oleObj>
              </mc:Choice>
              <mc:Fallback>
                <p:oleObj name="Rovnica" r:id="rId9" imgW="38088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333500"/>
                        <a:ext cx="4476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9" name="Object 11"/>
          <p:cNvGraphicFramePr>
            <a:graphicFrameLocks noChangeAspect="1"/>
          </p:cNvGraphicFramePr>
          <p:nvPr/>
        </p:nvGraphicFramePr>
        <p:xfrm>
          <a:off x="1835150" y="2997200"/>
          <a:ext cx="4540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6" name="Rovnica" r:id="rId11" imgW="317160" imgH="419040" progId="Equation.3">
                  <p:embed/>
                </p:oleObj>
              </mc:Choice>
              <mc:Fallback>
                <p:oleObj name="Rovnica" r:id="rId11" imgW="31716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997200"/>
                        <a:ext cx="45402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0" name="Object 12"/>
          <p:cNvGraphicFramePr>
            <a:graphicFrameLocks noChangeAspect="1"/>
          </p:cNvGraphicFramePr>
          <p:nvPr/>
        </p:nvGraphicFramePr>
        <p:xfrm>
          <a:off x="1835150" y="3789363"/>
          <a:ext cx="4540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7" name="Rovnica" r:id="rId13" imgW="317160" imgH="419040" progId="Equation.3">
                  <p:embed/>
                </p:oleObj>
              </mc:Choice>
              <mc:Fallback>
                <p:oleObj name="Rovnica" r:id="rId13" imgW="317160" imgH="419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789363"/>
                        <a:ext cx="454025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1" name="Object 13"/>
          <p:cNvGraphicFramePr>
            <a:graphicFrameLocks noChangeAspect="1"/>
          </p:cNvGraphicFramePr>
          <p:nvPr/>
        </p:nvGraphicFramePr>
        <p:xfrm>
          <a:off x="1835150" y="4581525"/>
          <a:ext cx="4540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8" name="Rovnica" r:id="rId15" imgW="317160" imgH="419040" progId="Equation.3">
                  <p:embed/>
                </p:oleObj>
              </mc:Choice>
              <mc:Fallback>
                <p:oleObj name="Rovnica" r:id="rId15" imgW="317160" imgH="419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581525"/>
                        <a:ext cx="45402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18. Upravte: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478713" cy="3724275"/>
          </a:xfrm>
        </p:spPr>
        <p:txBody>
          <a:bodyPr/>
          <a:lstStyle/>
          <a:p>
            <a:r>
              <a:rPr lang="sk-SK" sz="1800" b="1"/>
              <a:t>Daný výraz upravíme:</a:t>
            </a:r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pPr algn="ctr"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A</a:t>
            </a:r>
          </a:p>
        </p:txBody>
      </p:sp>
      <p:graphicFrame>
        <p:nvGraphicFramePr>
          <p:cNvPr id="141316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5307013" y="2362200"/>
          <a:ext cx="2678112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4" name="Rovnica" r:id="rId4" imgW="0" imgH="0" progId="Equation.3">
                  <p:embed/>
                </p:oleObj>
              </mc:Choice>
              <mc:Fallback>
                <p:oleObj name="Rovnica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2362200"/>
                        <a:ext cx="2678112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4588" y="1125538"/>
          <a:ext cx="12207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5" name="Rovnica" r:id="rId5" imgW="749160" imgH="507960" progId="Equation.3">
                  <p:embed/>
                </p:oleObj>
              </mc:Choice>
              <mc:Fallback>
                <p:oleObj name="Rovnica" r:id="rId5" imgW="74916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1125538"/>
                        <a:ext cx="1220787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4716463" y="1196975"/>
          <a:ext cx="5715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6" name="Rovnica" r:id="rId7" imgW="380880" imgH="419040" progId="Equation.3">
                  <p:embed/>
                </p:oleObj>
              </mc:Choice>
              <mc:Fallback>
                <p:oleObj name="Rovnica" r:id="rId7" imgW="3808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196975"/>
                        <a:ext cx="5715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2270125" y="2713038"/>
          <a:ext cx="43180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7" name="Rovnica" r:id="rId9" imgW="2616120" imgH="507960" progId="Equation.3">
                  <p:embed/>
                </p:oleObj>
              </mc:Choice>
              <mc:Fallback>
                <p:oleObj name="Rovnica" r:id="rId9" imgW="2616120" imgH="5079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2713038"/>
                        <a:ext cx="4318000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19. Tieň stromu je dlhý 16 metrov. Tieň vedľa neho stojacej 2 m vysokej turistickej značky je vtedy dlhý </a:t>
            </a:r>
            <a:r>
              <a:rPr lang="en-US" sz="1800"/>
              <a:t>3</a:t>
            </a:r>
            <a:r>
              <a:rPr lang="sk-SK" sz="1800"/>
              <a:t>,2 m. Akú výšku v metroch má strom?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A. 6,4</a:t>
            </a:r>
          </a:p>
          <a:p>
            <a:r>
              <a:rPr lang="sk-SK" sz="1800" b="1"/>
              <a:t>B. 8</a:t>
            </a:r>
          </a:p>
          <a:p>
            <a:r>
              <a:rPr lang="sk-SK" sz="1800" b="1"/>
              <a:t>C. 10</a:t>
            </a:r>
          </a:p>
          <a:p>
            <a:r>
              <a:rPr lang="sk-SK" sz="1800" b="1"/>
              <a:t>D. 25,6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19. Tieň stromu je dlhý 16 metrov. Tieň vedľa neho stojacej 2 m vysokej turistickej značky je vtedy dlhý 3,2 m. Akú výšku v metroch má strom?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3,2 m...................................2 m</a:t>
            </a:r>
            <a:br>
              <a:rPr lang="sk-SK" sz="1800" b="1"/>
            </a:br>
            <a:r>
              <a:rPr lang="sk-SK" sz="1800" b="1" u="sng"/>
              <a:t>16 m....................................x m</a:t>
            </a:r>
          </a:p>
          <a:p>
            <a:r>
              <a:rPr lang="sk-SK" sz="1800" b="1"/>
              <a:t>16 : 3,2 = x : 2</a:t>
            </a:r>
            <a:br>
              <a:rPr lang="sk-SK" sz="1800" b="1"/>
            </a:br>
            <a:r>
              <a:rPr lang="sk-SK" sz="1800" b="1"/>
              <a:t>   16 . 2 = 3,2 x</a:t>
            </a:r>
            <a:br>
              <a:rPr lang="sk-SK" sz="1800" b="1"/>
            </a:br>
            <a:r>
              <a:rPr lang="sk-SK" sz="1800" b="1"/>
              <a:t>        32 = 3,2 x</a:t>
            </a:r>
            <a:br>
              <a:rPr lang="sk-SK" sz="1800" b="1"/>
            </a:br>
            <a:r>
              <a:rPr lang="sk-SK" sz="1800" b="1"/>
              <a:t>          x = 10</a:t>
            </a:r>
          </a:p>
          <a:p>
            <a:r>
              <a:rPr lang="sk-SK" sz="1800" b="1"/>
              <a:t>Výška stromu je 10 metrov.</a:t>
            </a:r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pPr algn="ctr"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C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/>
            <a:r>
              <a:rPr lang="sk-SK" sz="1800"/>
              <a:t>2. Vypočítajte trojnásobok čísla 27 zmenšený o 36,7.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800" b="1"/>
              <a:t>3 . 27 – 36,7 = 81 – 36,7 = </a:t>
            </a:r>
            <a:r>
              <a:rPr lang="sk-SK" sz="1800" b="1" u="sng"/>
              <a:t>44,3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20. Vodná nádrž má tvar kvádra. Dno nádrže má tvar štvorca so stranou dĺžky 3 m. V nádrži je 22 500 litrov vody. Do akej výšky v metroch siaha voda v nádrži pri uvedenom množstve?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A. 25</a:t>
            </a:r>
          </a:p>
          <a:p>
            <a:r>
              <a:rPr lang="sk-SK" sz="1800" b="1"/>
              <a:t>B. 2,5</a:t>
            </a:r>
          </a:p>
          <a:p>
            <a:r>
              <a:rPr lang="sk-SK" sz="1800" b="1"/>
              <a:t>C. 7,5</a:t>
            </a:r>
          </a:p>
          <a:p>
            <a:r>
              <a:rPr lang="sk-SK" sz="1800" b="1"/>
              <a:t>D. 22,5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20. Vodná nádrž má tvar kvádra. Dno nádrže má tvar štvorca so stranou dĺžky 3 m. V nádrži je 22 500 litrov vody. Do akej výšky v metroch siaha voda v nádrži pri uvedenom množstve?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1800" b="1"/>
              <a:t>Nech a = 3 m a v je výška hranola.</a:t>
            </a:r>
          </a:p>
          <a:p>
            <a:pPr>
              <a:lnSpc>
                <a:spcPct val="90000"/>
              </a:lnSpc>
            </a:pPr>
            <a:r>
              <a:rPr lang="sk-SK" sz="1800" b="1"/>
              <a:t>Pre jeho objem potom platí:</a:t>
            </a:r>
            <a:br>
              <a:rPr lang="sk-SK" sz="1800" b="1"/>
            </a:br>
            <a:r>
              <a:rPr lang="sk-SK" sz="1800" b="1"/>
              <a:t>V = a . a . v</a:t>
            </a:r>
          </a:p>
          <a:p>
            <a:pPr>
              <a:lnSpc>
                <a:spcPct val="90000"/>
              </a:lnSpc>
            </a:pPr>
            <a:r>
              <a:rPr lang="sk-SK" sz="1800" b="1"/>
              <a:t>22 500 l = 22 500 dm</a:t>
            </a:r>
            <a:r>
              <a:rPr lang="sk-SK" sz="1800" b="1" baseline="45000"/>
              <a:t>3</a:t>
            </a:r>
            <a:r>
              <a:rPr lang="sk-SK" sz="1800" b="1"/>
              <a:t> = 22,5 m</a:t>
            </a:r>
            <a:r>
              <a:rPr lang="sk-SK" sz="1800" b="1" baseline="45000"/>
              <a:t>3</a:t>
            </a:r>
            <a:endParaRPr lang="sk-SK" sz="1800" b="1"/>
          </a:p>
          <a:p>
            <a:pPr>
              <a:lnSpc>
                <a:spcPct val="90000"/>
              </a:lnSpc>
            </a:pPr>
            <a:r>
              <a:rPr lang="sk-SK" sz="1800" b="1"/>
              <a:t>v = V : (a . a)</a:t>
            </a:r>
            <a:br>
              <a:rPr lang="sk-SK" sz="1800" b="1"/>
            </a:br>
            <a:r>
              <a:rPr lang="sk-SK" sz="1800" b="1"/>
              <a:t>v = 22,5 : (3 . 3)</a:t>
            </a:r>
            <a:br>
              <a:rPr lang="sk-SK" sz="1800" b="1"/>
            </a:br>
            <a:r>
              <a:rPr lang="sk-SK" sz="1800" b="1"/>
              <a:t>v = 22,5 : 9</a:t>
            </a:r>
            <a:br>
              <a:rPr lang="sk-SK" sz="1800" b="1"/>
            </a:br>
            <a:r>
              <a:rPr lang="sk-SK" sz="1800" b="1"/>
              <a:t>v = 2,5 (m)</a:t>
            </a:r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>
              <a:lnSpc>
                <a:spcPct val="90000"/>
              </a:lnSpc>
            </a:pPr>
            <a:endParaRPr lang="sk-SK" sz="18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B</a:t>
            </a:r>
          </a:p>
          <a:p>
            <a:pPr>
              <a:lnSpc>
                <a:spcPct val="90000"/>
              </a:lnSpc>
            </a:pPr>
            <a:endParaRPr lang="sk-SK" sz="18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21. Na mape v mierke 1 : 1 100 000 meria vzdušná vzdialenosť medzi Martinom a Breznom 5,5 cm. Vypočítajte vzdušnú vzdialenosť v kilometroch, ktorú prekoná vrtuľník, keď vykoná let z Martina do Brezna a späť.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A. 121</a:t>
            </a:r>
          </a:p>
          <a:p>
            <a:r>
              <a:rPr lang="sk-SK" sz="1800" b="1"/>
              <a:t>B. 60,5</a:t>
            </a:r>
          </a:p>
          <a:p>
            <a:r>
              <a:rPr lang="sk-SK" sz="1800" b="1"/>
              <a:t>C. 60</a:t>
            </a:r>
          </a:p>
          <a:p>
            <a:r>
              <a:rPr lang="sk-SK" sz="1800" b="1"/>
              <a:t>D. 120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21. Na mape v mierke 1 : 1 100 000 meria vzdušná vzdialenosť medzi Martinom a Breznom 5,5 cm. Vypočítajte vzdušnú vzdialenosť v kilometroch, ktorú prekoná vrtuľník, keď vykoná let z Martina do Brezna a späť.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Mierka 1 : 1 100 000 znamená, že skutočné rozmery sú 1 100 000 krát väčšie, t.j. vzdialenosť z Martina do Brezna je:</a:t>
            </a:r>
            <a:br>
              <a:rPr lang="sk-SK" sz="1800" b="1"/>
            </a:br>
            <a:r>
              <a:rPr lang="sk-SK" sz="1800" b="1"/>
              <a:t>5,5 cm . 1 100 000 = 605 0000 cm = 60 500 m = 60,5 km</a:t>
            </a:r>
          </a:p>
          <a:p>
            <a:r>
              <a:rPr lang="sk-SK" sz="1800" b="1"/>
              <a:t>Pre vzdialenosť tam aj späť potom platí:</a:t>
            </a:r>
            <a:br>
              <a:rPr lang="sk-SK" sz="1800" b="1"/>
            </a:br>
            <a:r>
              <a:rPr lang="sk-SK" sz="1800" b="1"/>
              <a:t>s = 60,5 km . 2</a:t>
            </a:r>
            <a:br>
              <a:rPr lang="sk-SK" sz="1800" b="1"/>
            </a:br>
            <a:r>
              <a:rPr lang="sk-SK" sz="1800" b="1"/>
              <a:t>s = 121 km</a:t>
            </a:r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pPr algn="ctr"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A</a:t>
            </a:r>
          </a:p>
          <a:p>
            <a:endParaRPr lang="sk-SK" sz="1800" b="1"/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22. Lúka má tvar lichobežníka ABCD (na obrázku). Vypočítajte obvod lúky. Rozmery na obrázku sú uvedené v metroch.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A. 160</a:t>
            </a:r>
          </a:p>
          <a:p>
            <a:r>
              <a:rPr lang="sk-SK" sz="1800" b="1"/>
              <a:t>B. 180</a:t>
            </a:r>
          </a:p>
          <a:p>
            <a:r>
              <a:rPr lang="sk-SK" sz="1800" b="1"/>
              <a:t>C. 170</a:t>
            </a:r>
          </a:p>
          <a:p>
            <a:r>
              <a:rPr lang="sk-SK" sz="1800" b="1"/>
              <a:t>D. 190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2492375"/>
            <a:ext cx="2476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22. Lúka má tvar lichobežníka ABCD (na obrázku). Vypočítajte obvod lúky. Rozmery na obrázku sú uvedené v metroch.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Úsečka CE rozdelí lichobežník na obdĺžnik</a:t>
            </a:r>
            <a:br>
              <a:rPr lang="sk-SK" sz="1800" b="1"/>
            </a:br>
            <a:r>
              <a:rPr lang="sk-SK" sz="1800" b="1"/>
              <a:t>a pravouhlý trojuholník DEC.</a:t>
            </a:r>
          </a:p>
          <a:p>
            <a:r>
              <a:rPr lang="sk-SK" sz="1800" b="1"/>
              <a:t>Z Pytagorovej vety vieme, že dĺžka </a:t>
            </a:r>
            <a:br>
              <a:rPr lang="sk-SK" sz="1800" b="1"/>
            </a:br>
            <a:r>
              <a:rPr lang="sk-SK" sz="1800" b="1"/>
              <a:t>BC = 50 (m)</a:t>
            </a:r>
          </a:p>
          <a:p>
            <a:r>
              <a:rPr lang="sk-SK" sz="1800" b="1"/>
              <a:t>Pre obvod obdĺžnika ABCD potom:</a:t>
            </a:r>
          </a:p>
          <a:p>
            <a:r>
              <a:rPr lang="sk-SK" sz="1800" b="1"/>
              <a:t>o = 40 + 30 + 50 + 60</a:t>
            </a:r>
            <a:br>
              <a:rPr lang="sk-SK" sz="1800" b="1"/>
            </a:br>
            <a:r>
              <a:rPr lang="sk-SK" sz="1800" b="1"/>
              <a:t>o = 180 (m)</a:t>
            </a:r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pPr algn="ctr">
              <a:buFont typeface="Wingdings" pitchFamily="2" charset="2"/>
              <a:buNone/>
            </a:pPr>
            <a:r>
              <a:rPr lang="sk-SK" b="1">
                <a:solidFill>
                  <a:schemeClr val="accent2"/>
                </a:solidFill>
              </a:rPr>
              <a:t>B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2276475"/>
            <a:ext cx="26289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23. Zjednodušte: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</a:t>
            </a:r>
            <a:br>
              <a:rPr lang="sk-SK" sz="1600" b="1"/>
            </a:br>
            <a:r>
              <a:rPr lang="sk-SK" sz="1600" b="1"/>
              <a:t> </a:t>
            </a:r>
            <a:r>
              <a:rPr lang="sk-SK" sz="1600" b="1">
                <a:solidFill>
                  <a:schemeClr val="bg1"/>
                </a:solidFill>
              </a:rPr>
              <a:t>4</a:t>
            </a:r>
          </a:p>
          <a:p>
            <a:endParaRPr lang="sk-SK" sz="1600" b="1"/>
          </a:p>
          <a:p>
            <a:r>
              <a:rPr lang="sk-SK" sz="1600" b="1"/>
              <a:t>B. </a:t>
            </a:r>
            <a:r>
              <a:rPr lang="sk-SK" sz="1600" b="1">
                <a:solidFill>
                  <a:schemeClr val="bg1"/>
                </a:solidFill>
              </a:rPr>
              <a:t>8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C. </a:t>
            </a:r>
            <a:r>
              <a:rPr lang="sk-SK" sz="1600" b="1">
                <a:solidFill>
                  <a:schemeClr val="bg1"/>
                </a:solidFill>
              </a:rPr>
              <a:t>16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D. </a:t>
            </a:r>
            <a:r>
              <a:rPr lang="sk-SK" sz="1600" b="1">
                <a:solidFill>
                  <a:schemeClr val="bg1"/>
                </a:solidFill>
              </a:rPr>
              <a:t>32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  <p:graphicFrame>
        <p:nvGraphicFramePr>
          <p:cNvPr id="152580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5307013" y="2362200"/>
          <a:ext cx="2678112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7" name="Rovnica" r:id="rId4" imgW="0" imgH="0" progId="Equation.3">
                  <p:embed/>
                </p:oleObj>
              </mc:Choice>
              <mc:Fallback>
                <p:oleObj name="Rovnica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2362200"/>
                        <a:ext cx="2678112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1341438"/>
          <a:ext cx="14954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8" name="Rovnica" r:id="rId5" imgW="939600" imgH="419040" progId="Equation.3">
                  <p:embed/>
                </p:oleObj>
              </mc:Choice>
              <mc:Fallback>
                <p:oleObj name="Rovnica" r:id="rId5" imgW="93960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341438"/>
                        <a:ext cx="14954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1828800" y="2278063"/>
          <a:ext cx="54451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9" name="Rovnica" r:id="rId7" imgW="380880" imgH="406080" progId="Equation.3">
                  <p:embed/>
                </p:oleObj>
              </mc:Choice>
              <mc:Fallback>
                <p:oleObj name="Rovnica" r:id="rId7" imgW="38088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78063"/>
                        <a:ext cx="544513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932363" y="1341438"/>
          <a:ext cx="5778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0" name="Rovnica" r:id="rId9" imgW="380880" imgH="419040" progId="Equation.3">
                  <p:embed/>
                </p:oleObj>
              </mc:Choice>
              <mc:Fallback>
                <p:oleObj name="Rovnica" r:id="rId9" imgW="3808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341438"/>
                        <a:ext cx="5778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4" name="Object 8"/>
          <p:cNvGraphicFramePr>
            <a:graphicFrameLocks noChangeAspect="1"/>
          </p:cNvGraphicFramePr>
          <p:nvPr/>
        </p:nvGraphicFramePr>
        <p:xfrm>
          <a:off x="1808163" y="3006725"/>
          <a:ext cx="5080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1" name="Rovnica" r:id="rId11" imgW="355320" imgH="406080" progId="Equation.3">
                  <p:embed/>
                </p:oleObj>
              </mc:Choice>
              <mc:Fallback>
                <p:oleObj name="Rovnica" r:id="rId11" imgW="35532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3006725"/>
                        <a:ext cx="5080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5" name="Object 9"/>
          <p:cNvGraphicFramePr>
            <a:graphicFrameLocks noChangeAspect="1"/>
          </p:cNvGraphicFramePr>
          <p:nvPr/>
        </p:nvGraphicFramePr>
        <p:xfrm>
          <a:off x="1970088" y="3979863"/>
          <a:ext cx="182562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2" name="Rovnica" r:id="rId13" imgW="126720" imgH="152280" progId="Equation.3">
                  <p:embed/>
                </p:oleObj>
              </mc:Choice>
              <mc:Fallback>
                <p:oleObj name="Rovnica" r:id="rId13" imgW="126720" imgH="1522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3979863"/>
                        <a:ext cx="182562" cy="21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6" name="Object 10"/>
          <p:cNvGraphicFramePr>
            <a:graphicFrameLocks noChangeAspect="1"/>
          </p:cNvGraphicFramePr>
          <p:nvPr/>
        </p:nvGraphicFramePr>
        <p:xfrm>
          <a:off x="1979613" y="4652963"/>
          <a:ext cx="21748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3" name="Rovnica" r:id="rId15" imgW="152280" imgH="406080" progId="Equation.3">
                  <p:embed/>
                </p:oleObj>
              </mc:Choice>
              <mc:Fallback>
                <p:oleObj name="Rovnica" r:id="rId15" imgW="152280" imgH="4060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652963"/>
                        <a:ext cx="217487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23. Zjednodušte: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550150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000" b="1"/>
              <a:t>Daný výraz upravíme:</a:t>
            </a:r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>
              <a:lnSpc>
                <a:spcPct val="80000"/>
              </a:lnSpc>
            </a:pPr>
            <a:endParaRPr lang="sk-SK" sz="20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sz="3600" b="1">
                <a:solidFill>
                  <a:schemeClr val="accent2"/>
                </a:solidFill>
              </a:rPr>
              <a:t>B</a:t>
            </a:r>
            <a:r>
              <a:rPr lang="sk-SK" sz="2000" b="1"/>
              <a:t> </a:t>
            </a:r>
            <a:r>
              <a:rPr lang="sk-SK" sz="2000" b="1">
                <a:solidFill>
                  <a:schemeClr val="bg1"/>
                </a:solidFill>
              </a:rPr>
              <a:t>32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sk-SK" sz="2400" b="1"/>
          </a:p>
        </p:txBody>
      </p:sp>
      <p:graphicFrame>
        <p:nvGraphicFramePr>
          <p:cNvPr id="153604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5307013" y="2362200"/>
          <a:ext cx="2678112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3" name="Rovnica" r:id="rId4" imgW="0" imgH="0" progId="Equation.3">
                  <p:embed/>
                </p:oleObj>
              </mc:Choice>
              <mc:Fallback>
                <p:oleObj name="Rovnica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2362200"/>
                        <a:ext cx="2678112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1341438"/>
          <a:ext cx="14954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4" name="Rovnica" r:id="rId5" imgW="939600" imgH="419040" progId="Equation.3">
                  <p:embed/>
                </p:oleObj>
              </mc:Choice>
              <mc:Fallback>
                <p:oleObj name="Rovnica" r:id="rId5" imgW="93960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341438"/>
                        <a:ext cx="14954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7" name="Object 7"/>
          <p:cNvGraphicFramePr>
            <a:graphicFrameLocks noChangeAspect="1"/>
          </p:cNvGraphicFramePr>
          <p:nvPr/>
        </p:nvGraphicFramePr>
        <p:xfrm>
          <a:off x="4932363" y="1341438"/>
          <a:ext cx="5778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5" name="Rovnica" r:id="rId7" imgW="380880" imgH="419040" progId="Equation.3">
                  <p:embed/>
                </p:oleObj>
              </mc:Choice>
              <mc:Fallback>
                <p:oleObj name="Rovnica" r:id="rId7" imgW="3808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341438"/>
                        <a:ext cx="5778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11" name="Object 11"/>
          <p:cNvGraphicFramePr>
            <a:graphicFrameLocks noChangeAspect="1"/>
          </p:cNvGraphicFramePr>
          <p:nvPr/>
        </p:nvGraphicFramePr>
        <p:xfrm>
          <a:off x="6804025" y="2565400"/>
          <a:ext cx="16557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6" name="Rovnica" r:id="rId9" imgW="431640" imgH="190440" progId="Equation.3">
                  <p:embed/>
                </p:oleObj>
              </mc:Choice>
              <mc:Fallback>
                <p:oleObj name="Rovnica" r:id="rId9" imgW="431640" imgH="1904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565400"/>
                        <a:ext cx="1655763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12" name="Object 12"/>
          <p:cNvGraphicFramePr>
            <a:graphicFrameLocks noChangeAspect="1"/>
          </p:cNvGraphicFramePr>
          <p:nvPr/>
        </p:nvGraphicFramePr>
        <p:xfrm>
          <a:off x="1692275" y="2924175"/>
          <a:ext cx="44243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7" name="Rovnica" r:id="rId11" imgW="2781000" imgH="419040" progId="Equation.3">
                  <p:embed/>
                </p:oleObj>
              </mc:Choice>
              <mc:Fallback>
                <p:oleObj name="Rovnica" r:id="rId11" imgW="2781000" imgH="419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924175"/>
                        <a:ext cx="4424363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24. Karol si uložil v sporiteľni na začiatku roka 12 000 Sk. Na konci roka mu k nim sporiteľňa pripísala 1 6870 Sk. Na akú úrokovú mieru (v %) mal Karol uložený vklad v sporiteľni?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A. 7</a:t>
            </a:r>
          </a:p>
          <a:p>
            <a:r>
              <a:rPr lang="sk-SK" sz="1800" b="1"/>
              <a:t>B. 8</a:t>
            </a:r>
          </a:p>
          <a:p>
            <a:r>
              <a:rPr lang="sk-SK" sz="1800" b="1"/>
              <a:t>C. 10</a:t>
            </a:r>
          </a:p>
          <a:p>
            <a:r>
              <a:rPr lang="sk-SK" sz="1800" b="1"/>
              <a:t>D. 14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942262" cy="1143000"/>
          </a:xfrm>
        </p:spPr>
        <p:txBody>
          <a:bodyPr/>
          <a:lstStyle/>
          <a:p>
            <a:r>
              <a:rPr lang="sk-SK" sz="1800"/>
              <a:t>24. Karol si uložil v sporiteľni na začiatku roka 12 000 Sk. Na konci roka mu k nim sporiteľňa pripísala 1 6870 Sk. Na akú úrokovú mieru (v %) mal Karol uložený vklad v sporiteľni?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508500"/>
          </a:xfrm>
        </p:spPr>
        <p:txBody>
          <a:bodyPr/>
          <a:lstStyle/>
          <a:p>
            <a:r>
              <a:rPr lang="sk-SK" sz="1800" b="1"/>
              <a:t>12 000 Sk..........................100 %</a:t>
            </a:r>
            <a:br>
              <a:rPr lang="sk-SK" sz="1800" b="1"/>
            </a:br>
            <a:r>
              <a:rPr lang="sk-SK" sz="1800" b="1" u="sng"/>
              <a:t>1 680 Sk............................x %</a:t>
            </a:r>
          </a:p>
          <a:p>
            <a:pPr>
              <a:buFont typeface="Wingdings" pitchFamily="2" charset="2"/>
              <a:buNone/>
            </a:pPr>
            <a:r>
              <a:rPr lang="sk-SK" sz="1800" b="1"/>
              <a:t/>
            </a:r>
            <a:br>
              <a:rPr lang="sk-SK" sz="1800" b="1"/>
            </a:br>
            <a:r>
              <a:rPr lang="sk-SK" sz="1800" b="1"/>
              <a:t>12 000 : 1 680 = 100 : x</a:t>
            </a:r>
            <a:br>
              <a:rPr lang="sk-SK" sz="1800" b="1"/>
            </a:br>
            <a:r>
              <a:rPr lang="sk-SK" sz="1800" b="1"/>
              <a:t>       12 000 . x = 1 680 . 100</a:t>
            </a:r>
            <a:br>
              <a:rPr lang="sk-SK" sz="1800" b="1"/>
            </a:br>
            <a:r>
              <a:rPr lang="sk-SK" sz="1800" b="1"/>
              <a:t>                     x = (1 680 . 100) : 12 000</a:t>
            </a:r>
            <a:br>
              <a:rPr lang="sk-SK" sz="1800" b="1"/>
            </a:br>
            <a:r>
              <a:rPr lang="sk-SK" sz="1800" b="1"/>
              <a:t>                     x = 14 (%)</a:t>
            </a:r>
          </a:p>
          <a:p>
            <a:pPr>
              <a:buFont typeface="Wingdings" pitchFamily="2" charset="2"/>
              <a:buNone/>
            </a:pPr>
            <a:endParaRPr lang="sk-SK" sz="1800" b="1"/>
          </a:p>
          <a:p>
            <a:pPr>
              <a:buFont typeface="Wingdings" pitchFamily="2" charset="2"/>
              <a:buNone/>
            </a:pPr>
            <a:endParaRPr lang="sk-SK" sz="1800" b="1"/>
          </a:p>
          <a:p>
            <a:pPr>
              <a:buFont typeface="Wingdings" pitchFamily="2" charset="2"/>
              <a:buNone/>
            </a:pPr>
            <a:endParaRPr lang="sk-SK" sz="1800" b="1"/>
          </a:p>
          <a:p>
            <a:pPr>
              <a:buFont typeface="Wingdings" pitchFamily="2" charset="2"/>
              <a:buNone/>
            </a:pPr>
            <a:endParaRPr lang="sk-SK" sz="1800" b="1"/>
          </a:p>
          <a:p>
            <a:pPr algn="ctr"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D</a:t>
            </a:r>
          </a:p>
          <a:p>
            <a:pPr algn="ctr">
              <a:buFont typeface="Wingdings" pitchFamily="2" charset="2"/>
              <a:buNone/>
            </a:pPr>
            <a:endParaRPr lang="sk-SK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3.</a:t>
            </a:r>
            <a:r>
              <a:rPr lang="sk-SK" sz="2400"/>
              <a:t> </a:t>
            </a:r>
            <a:r>
              <a:rPr lang="sk-SK" sz="1800"/>
              <a:t>Vypočítajte polovicu súčtu uhlov </a:t>
            </a:r>
            <a:r>
              <a:rPr lang="sk-SK" sz="1800">
                <a:sym typeface="Symbol" pitchFamily="18" charset="2"/>
              </a:rPr>
              <a:t> = 29</a:t>
            </a:r>
            <a:r>
              <a:rPr lang="sk-SK" sz="1800" baseline="45000">
                <a:sym typeface="Symbol" pitchFamily="18" charset="2"/>
              </a:rPr>
              <a:t>O</a:t>
            </a:r>
            <a:r>
              <a:rPr lang="sk-SK" sz="1800">
                <a:sym typeface="Symbol" pitchFamily="18" charset="2"/>
              </a:rPr>
              <a:t> a  = 47</a:t>
            </a:r>
            <a:r>
              <a:rPr lang="sk-SK" sz="1800" baseline="45000">
                <a:sym typeface="Symbol" pitchFamily="18" charset="2"/>
              </a:rPr>
              <a:t>O</a:t>
            </a:r>
            <a:r>
              <a:rPr lang="sk-SK" sz="1800">
                <a:sym typeface="Symbol" pitchFamily="18" charset="2"/>
              </a:rPr>
              <a:t> 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800" b="1"/>
              <a:t>Súčet uhlov........................ </a:t>
            </a:r>
            <a:r>
              <a:rPr lang="sk-SK" sz="1800" b="1">
                <a:sym typeface="Symbol" pitchFamily="18" charset="2"/>
              </a:rPr>
              <a:t>29</a:t>
            </a:r>
            <a:r>
              <a:rPr lang="sk-SK" sz="1800" b="1" baseline="45000">
                <a:sym typeface="Symbol" pitchFamily="18" charset="2"/>
              </a:rPr>
              <a:t>O</a:t>
            </a:r>
            <a:r>
              <a:rPr lang="sk-SK" sz="1800" b="1">
                <a:sym typeface="Symbol" pitchFamily="18" charset="2"/>
              </a:rPr>
              <a:t> + 47</a:t>
            </a:r>
            <a:r>
              <a:rPr lang="sk-SK" sz="1800" b="1" baseline="45000">
                <a:sym typeface="Symbol" pitchFamily="18" charset="2"/>
              </a:rPr>
              <a:t>O </a:t>
            </a:r>
            <a:r>
              <a:rPr lang="sk-SK" sz="1800" b="1">
                <a:sym typeface="Symbol" pitchFamily="18" charset="2"/>
              </a:rPr>
              <a:t> </a:t>
            </a:r>
            <a:r>
              <a:rPr lang="sk-SK" sz="1800">
                <a:sym typeface="Symbol" pitchFamily="18" charset="2"/>
              </a:rPr>
              <a:t>= </a:t>
            </a:r>
            <a:r>
              <a:rPr lang="sk-SK" sz="1800" b="1">
                <a:sym typeface="Symbol" pitchFamily="18" charset="2"/>
              </a:rPr>
              <a:t>76</a:t>
            </a:r>
            <a:r>
              <a:rPr lang="sk-SK" sz="1800" b="1" baseline="45000">
                <a:sym typeface="Symbol" pitchFamily="18" charset="2"/>
              </a:rPr>
              <a:t>O</a:t>
            </a:r>
            <a:r>
              <a:rPr lang="sk-SK" sz="1800" b="1">
                <a:sym typeface="Symbol" pitchFamily="18" charset="2"/>
              </a:rPr>
              <a:t> .</a:t>
            </a:r>
          </a:p>
          <a:p>
            <a:r>
              <a:rPr lang="sk-SK" sz="1800" b="1">
                <a:sym typeface="Symbol" pitchFamily="18" charset="2"/>
              </a:rPr>
              <a:t>Polovica súčtu................... 76</a:t>
            </a:r>
            <a:r>
              <a:rPr lang="sk-SK" sz="1800" b="1" baseline="45000">
                <a:sym typeface="Symbol" pitchFamily="18" charset="2"/>
              </a:rPr>
              <a:t>O</a:t>
            </a:r>
            <a:r>
              <a:rPr lang="sk-SK" sz="1800" b="1">
                <a:sym typeface="Symbol" pitchFamily="18" charset="2"/>
              </a:rPr>
              <a:t> : 2 = </a:t>
            </a:r>
            <a:r>
              <a:rPr lang="sk-SK" sz="1800" b="1" u="sng">
                <a:sym typeface="Symbol" pitchFamily="18" charset="2"/>
              </a:rPr>
              <a:t>38</a:t>
            </a:r>
            <a:r>
              <a:rPr lang="sk-SK" sz="1800" b="1" u="sng" baseline="45000">
                <a:sym typeface="Symbol" pitchFamily="18" charset="2"/>
              </a:rPr>
              <a:t>O</a:t>
            </a:r>
            <a:endParaRPr lang="sk-SK" sz="1800" b="1" u="sng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25. Riešte rovnicu: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 1</a:t>
            </a:r>
          </a:p>
          <a:p>
            <a:r>
              <a:rPr lang="sk-SK" sz="1600" b="1"/>
              <a:t>B. -1</a:t>
            </a:r>
          </a:p>
          <a:p>
            <a:r>
              <a:rPr lang="sk-SK" sz="1600" b="1"/>
              <a:t>C. -3</a:t>
            </a:r>
          </a:p>
          <a:p>
            <a:r>
              <a:rPr lang="sk-SK" sz="1600" b="1"/>
              <a:t>D. 3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41663" y="1341438"/>
          <a:ext cx="177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7" name="Rovnica" r:id="rId4" imgW="1218960" imgH="431640" progId="Equation.3">
                  <p:embed/>
                </p:oleObj>
              </mc:Choice>
              <mc:Fallback>
                <p:oleObj name="Rovnica" r:id="rId4" imgW="12189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1341438"/>
                        <a:ext cx="177482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25. Riešte rovnicu: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621588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1800" b="1"/>
              <a:t>Rovnicu vyriešime:</a:t>
            </a:r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sz="3600" b="1">
                <a:solidFill>
                  <a:schemeClr val="accent2"/>
                </a:solidFill>
              </a:rPr>
              <a:t>B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sk-SK" sz="2400" b="1"/>
          </a:p>
        </p:txBody>
      </p:sp>
      <p:graphicFrame>
        <p:nvGraphicFramePr>
          <p:cNvPr id="1587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138488" y="1366838"/>
          <a:ext cx="171291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6" name="Rovnica" r:id="rId4" imgW="1218960" imgH="431640" progId="Equation.3">
                  <p:embed/>
                </p:oleObj>
              </mc:Choice>
              <mc:Fallback>
                <p:oleObj name="Rovnica" r:id="rId4" imgW="12189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1366838"/>
                        <a:ext cx="1712912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62350" y="2349500"/>
          <a:ext cx="2954338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7" name="Rovnica" r:id="rId6" imgW="2057400" imgH="1981080" progId="Equation.3">
                  <p:embed/>
                </p:oleObj>
              </mc:Choice>
              <mc:Fallback>
                <p:oleObj name="Rovnica" r:id="rId6" imgW="2057400" imgH="1981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2349500"/>
                        <a:ext cx="2954338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  <p:bldP spid="15872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26. Mama má 42 rokov a jej dcéry 13 a 19 rokov. O koľko rokov bude mať mama toľko rokov ako jej dcéry spolu?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 15</a:t>
            </a:r>
          </a:p>
          <a:p>
            <a:r>
              <a:rPr lang="sk-SK" sz="1600" b="1"/>
              <a:t>B. 7</a:t>
            </a:r>
          </a:p>
          <a:p>
            <a:r>
              <a:rPr lang="sk-SK" sz="1600" b="1"/>
              <a:t>C. 10</a:t>
            </a:r>
          </a:p>
          <a:p>
            <a:r>
              <a:rPr lang="sk-SK" sz="1600" b="1"/>
              <a:t>D. 5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  <p:sp>
        <p:nvSpPr>
          <p:cNvPr id="16077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sk-SK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26. Mama má 42 rokov a jej dcéry 13 a 19 rokov. O koľko rokov bude mať mama toľko rokov ako jej dcéry spolu?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621588" cy="3724275"/>
          </a:xfrm>
        </p:spPr>
        <p:txBody>
          <a:bodyPr/>
          <a:lstStyle/>
          <a:p>
            <a:r>
              <a:rPr lang="sk-SK" sz="1600" b="1"/>
              <a:t>Nech je to o x rokov</a:t>
            </a:r>
          </a:p>
          <a:p>
            <a:r>
              <a:rPr lang="sk-SK" sz="1600" b="1"/>
              <a:t>Mama bude mať o x rokov..........................................42 + x</a:t>
            </a:r>
            <a:br>
              <a:rPr lang="sk-SK" sz="1600" b="1"/>
            </a:br>
            <a:r>
              <a:rPr lang="sk-SK" sz="1600" b="1" u="sng"/>
              <a:t>Dcéry budú mať o x rokov..........................................13 + x, resp. 19 + x</a:t>
            </a:r>
          </a:p>
          <a:p>
            <a:r>
              <a:rPr lang="sk-SK" sz="1600" b="1"/>
              <a:t>42 + x = 13 + x + 19 + x</a:t>
            </a:r>
            <a:br>
              <a:rPr lang="sk-SK" sz="1600" b="1"/>
            </a:br>
            <a:r>
              <a:rPr lang="sk-SK" sz="1600" b="1"/>
              <a:t>42 + x = 32 + 2x                 /-32, -x</a:t>
            </a:r>
            <a:br>
              <a:rPr lang="sk-SK" sz="1600" b="1"/>
            </a:br>
            <a:r>
              <a:rPr lang="sk-SK" sz="1600" b="1"/>
              <a:t>      10 = x</a:t>
            </a:r>
          </a:p>
          <a:p>
            <a:endParaRPr lang="sk-SK" sz="1600" b="1"/>
          </a:p>
          <a:p>
            <a:endParaRPr lang="sk-SK" sz="1600" b="1"/>
          </a:p>
          <a:p>
            <a:endParaRPr lang="sk-SK" sz="1600" b="1"/>
          </a:p>
          <a:p>
            <a:endParaRPr lang="sk-SK" sz="1600" b="1"/>
          </a:p>
          <a:p>
            <a:endParaRPr lang="sk-SK" sz="1600" b="1"/>
          </a:p>
          <a:p>
            <a:pPr algn="ctr"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C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27. Vypočítajte: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</a:t>
            </a:r>
            <a:br>
              <a:rPr lang="sk-SK" sz="1600" b="1"/>
            </a:br>
            <a:r>
              <a:rPr lang="sk-SK" sz="1600" b="1"/>
              <a:t> </a:t>
            </a:r>
            <a:r>
              <a:rPr lang="sk-SK" sz="1600" b="1">
                <a:solidFill>
                  <a:schemeClr val="bg1"/>
                </a:solidFill>
              </a:rPr>
              <a:t>4</a:t>
            </a:r>
          </a:p>
          <a:p>
            <a:endParaRPr lang="sk-SK" sz="1600" b="1"/>
          </a:p>
          <a:p>
            <a:r>
              <a:rPr lang="sk-SK" sz="1600" b="1"/>
              <a:t>B. </a:t>
            </a:r>
            <a:r>
              <a:rPr lang="sk-SK" sz="1600" b="1">
                <a:solidFill>
                  <a:schemeClr val="bg1"/>
                </a:solidFill>
              </a:rPr>
              <a:t>8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C. </a:t>
            </a:r>
            <a:r>
              <a:rPr lang="sk-SK" sz="1600" b="1">
                <a:solidFill>
                  <a:schemeClr val="bg1"/>
                </a:solidFill>
              </a:rPr>
              <a:t>16</a:t>
            </a:r>
            <a:br>
              <a:rPr lang="sk-SK" sz="1600" b="1">
                <a:solidFill>
                  <a:schemeClr val="bg1"/>
                </a:solidFill>
              </a:rPr>
            </a:br>
            <a:endParaRPr lang="sk-SK" sz="1600" b="1">
              <a:solidFill>
                <a:schemeClr val="bg1"/>
              </a:solidFill>
            </a:endParaRPr>
          </a:p>
          <a:p>
            <a:endParaRPr lang="sk-SK" sz="1600" b="1"/>
          </a:p>
          <a:p>
            <a:r>
              <a:rPr lang="sk-SK" sz="1600" b="1"/>
              <a:t>D. </a:t>
            </a:r>
            <a:r>
              <a:rPr lang="sk-SK" sz="1600" b="1">
                <a:solidFill>
                  <a:schemeClr val="bg1"/>
                </a:solidFill>
              </a:rPr>
              <a:t>32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  <p:graphicFrame>
        <p:nvGraphicFramePr>
          <p:cNvPr id="162820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5307013" y="2362200"/>
          <a:ext cx="2678112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7" name="Rovnica" r:id="rId4" imgW="0" imgH="0" progId="Equation.3">
                  <p:embed/>
                </p:oleObj>
              </mc:Choice>
              <mc:Fallback>
                <p:oleObj name="Rovnica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2362200"/>
                        <a:ext cx="2678112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1350963"/>
          <a:ext cx="14954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8" name="Rovnica" r:id="rId5" imgW="939600" imgH="406080" progId="Equation.3">
                  <p:embed/>
                </p:oleObj>
              </mc:Choice>
              <mc:Fallback>
                <p:oleObj name="Rovnica" r:id="rId5" imgW="93960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350963"/>
                        <a:ext cx="1495425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1819275" y="2278063"/>
          <a:ext cx="56356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9" name="Rovnica" r:id="rId7" imgW="393480" imgH="406080" progId="Equation.3">
                  <p:embed/>
                </p:oleObj>
              </mc:Choice>
              <mc:Fallback>
                <p:oleObj name="Rovnica" r:id="rId7" imgW="39348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2278063"/>
                        <a:ext cx="563563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3" name="Object 7"/>
          <p:cNvGraphicFramePr>
            <a:graphicFrameLocks noChangeAspect="1"/>
          </p:cNvGraphicFramePr>
          <p:nvPr/>
        </p:nvGraphicFramePr>
        <p:xfrm>
          <a:off x="4932363" y="1514475"/>
          <a:ext cx="5778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0" name="Rovnica" r:id="rId9" imgW="380880" imgH="190440" progId="Equation.3">
                  <p:embed/>
                </p:oleObj>
              </mc:Choice>
              <mc:Fallback>
                <p:oleObj name="Rovnica" r:id="rId9" imgW="380880" imgH="1904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514475"/>
                        <a:ext cx="57785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4" name="Object 8"/>
          <p:cNvGraphicFramePr>
            <a:graphicFrameLocks noChangeAspect="1"/>
          </p:cNvGraphicFramePr>
          <p:nvPr/>
        </p:nvGraphicFramePr>
        <p:xfrm>
          <a:off x="1727200" y="3006725"/>
          <a:ext cx="67151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1" name="Rovnica" r:id="rId11" imgW="469800" imgH="406080" progId="Equation.3">
                  <p:embed/>
                </p:oleObj>
              </mc:Choice>
              <mc:Fallback>
                <p:oleObj name="Rovnica" r:id="rId11" imgW="46980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3006725"/>
                        <a:ext cx="671513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5" name="Object 9"/>
          <p:cNvGraphicFramePr>
            <a:graphicFrameLocks noChangeAspect="1"/>
          </p:cNvGraphicFramePr>
          <p:nvPr/>
        </p:nvGraphicFramePr>
        <p:xfrm>
          <a:off x="1550988" y="3798888"/>
          <a:ext cx="10223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2" name="Rovnica" r:id="rId13" imgW="711000" imgH="406080" progId="Equation.3">
                  <p:embed/>
                </p:oleObj>
              </mc:Choice>
              <mc:Fallback>
                <p:oleObj name="Rovnica" r:id="rId13" imgW="711000" imgH="406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3798888"/>
                        <a:ext cx="102235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6" name="Object 10"/>
          <p:cNvGraphicFramePr>
            <a:graphicFrameLocks noChangeAspect="1"/>
          </p:cNvGraphicFramePr>
          <p:nvPr/>
        </p:nvGraphicFramePr>
        <p:xfrm>
          <a:off x="1581150" y="4652963"/>
          <a:ext cx="10160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3" name="Rovnica" r:id="rId15" imgW="711000" imgH="406080" progId="Equation.3">
                  <p:embed/>
                </p:oleObj>
              </mc:Choice>
              <mc:Fallback>
                <p:oleObj name="Rovnica" r:id="rId15" imgW="711000" imgH="4060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4652963"/>
                        <a:ext cx="10160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27. Vypočítajte: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550150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1800" b="1"/>
              <a:t>Daný výraz upravíme:</a:t>
            </a:r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B</a:t>
            </a:r>
          </a:p>
        </p:txBody>
      </p:sp>
      <p:graphicFrame>
        <p:nvGraphicFramePr>
          <p:cNvPr id="163844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5307013" y="2362200"/>
          <a:ext cx="2678112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3" name="Rovnica" r:id="rId4" imgW="0" imgH="0" progId="Equation.3">
                  <p:embed/>
                </p:oleObj>
              </mc:Choice>
              <mc:Fallback>
                <p:oleObj name="Rovnica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2362200"/>
                        <a:ext cx="2678112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1350963"/>
          <a:ext cx="14954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4" name="Rovnica" r:id="rId5" imgW="939600" imgH="406080" progId="Equation.3">
                  <p:embed/>
                </p:oleObj>
              </mc:Choice>
              <mc:Fallback>
                <p:oleObj name="Rovnica" r:id="rId5" imgW="93960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350963"/>
                        <a:ext cx="1495425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4932363" y="1514475"/>
          <a:ext cx="5778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5" name="Rovnica" r:id="rId7" imgW="380880" imgH="190440" progId="Equation.3">
                  <p:embed/>
                </p:oleObj>
              </mc:Choice>
              <mc:Fallback>
                <p:oleObj name="Rovnica" r:id="rId7" imgW="380880" imgH="1904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514475"/>
                        <a:ext cx="57785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51" name="Object 11"/>
          <p:cNvGraphicFramePr>
            <a:graphicFrameLocks noChangeAspect="1"/>
          </p:cNvGraphicFramePr>
          <p:nvPr/>
        </p:nvGraphicFramePr>
        <p:xfrm>
          <a:off x="1116013" y="2781300"/>
          <a:ext cx="5616575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6" name="Rovnica" r:id="rId9" imgW="3429000" imgH="876240" progId="Equation.3">
                  <p:embed/>
                </p:oleObj>
              </mc:Choice>
              <mc:Fallback>
                <p:oleObj name="Rovnica" r:id="rId9" imgW="3429000" imgH="8762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81300"/>
                        <a:ext cx="5616575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52" name="Object 12"/>
          <p:cNvGraphicFramePr>
            <a:graphicFrameLocks noChangeAspect="1"/>
          </p:cNvGraphicFramePr>
          <p:nvPr/>
        </p:nvGraphicFramePr>
        <p:xfrm>
          <a:off x="7308850" y="2492375"/>
          <a:ext cx="14414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7" name="Rovnica" r:id="rId11" imgW="444240" imgH="190440" progId="Equation.3">
                  <p:embed/>
                </p:oleObj>
              </mc:Choice>
              <mc:Fallback>
                <p:oleObj name="Rovnica" r:id="rId11" imgW="444240" imgH="1904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2492375"/>
                        <a:ext cx="14414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28. Obdĺžnik ABCD má dĺžky strán </a:t>
            </a:r>
            <a:r>
              <a:rPr lang="sk-SK" sz="1800">
                <a:sym typeface="Symbol" pitchFamily="18" charset="2"/>
              </a:rPr>
              <a:t>AB = 40 mm a BC = 30 mm a je opísaný kružnicou k. Vypočítajte, približne koľko cm má kružnica k.</a:t>
            </a:r>
            <a:r>
              <a:rPr lang="sk-SK" sz="1800"/>
              <a:t>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 3,1</a:t>
            </a:r>
          </a:p>
          <a:p>
            <a:r>
              <a:rPr lang="sk-SK" sz="1600" b="1"/>
              <a:t>B. 31,4</a:t>
            </a:r>
          </a:p>
          <a:p>
            <a:r>
              <a:rPr lang="sk-SK" sz="1600" b="1"/>
              <a:t>C. 15,7</a:t>
            </a:r>
          </a:p>
          <a:p>
            <a:r>
              <a:rPr lang="sk-SK" sz="1600" b="1"/>
              <a:t>D. 157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2349500"/>
            <a:ext cx="26114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28. Obdĺžnik ABCD má dĺžky strán </a:t>
            </a:r>
            <a:r>
              <a:rPr lang="sk-SK" sz="1800">
                <a:sym typeface="Symbol" pitchFamily="18" charset="2"/>
              </a:rPr>
              <a:t>AB = 40 mm a BC = 30 mm a je opísaný kružnicou k. Vypočítajte, približne koľko cm má kružnica k.</a:t>
            </a:r>
            <a:r>
              <a:rPr lang="sk-SK" sz="1800"/>
              <a:t>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5246688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1800" b="1"/>
              <a:t>Trojuholník ABC je pravouhlý s pravým uhlom pri vrchole B.</a:t>
            </a:r>
          </a:p>
          <a:p>
            <a:pPr>
              <a:lnSpc>
                <a:spcPct val="80000"/>
              </a:lnSpc>
            </a:pPr>
            <a:r>
              <a:rPr lang="sk-SK" sz="1800" b="1"/>
              <a:t>Z Pytagorovej vety potom:</a:t>
            </a:r>
            <a:br>
              <a:rPr lang="sk-SK" sz="1800" b="1"/>
            </a:br>
            <a:r>
              <a:rPr lang="sk-SK" sz="1800" b="1">
                <a:sym typeface="Symbol" pitchFamily="18" charset="2"/>
              </a:rPr>
              <a:t>AC = d = 50 mm, čo je zároveň priemer kružnice</a:t>
            </a:r>
          </a:p>
          <a:p>
            <a:pPr>
              <a:lnSpc>
                <a:spcPct val="80000"/>
              </a:lnSpc>
            </a:pPr>
            <a:r>
              <a:rPr lang="sk-SK" sz="1800" b="1">
                <a:sym typeface="Symbol" pitchFamily="18" charset="2"/>
              </a:rPr>
              <a:t>Pre jej obvod o potom platí:</a:t>
            </a:r>
            <a:br>
              <a:rPr lang="sk-SK" sz="1800" b="1">
                <a:sym typeface="Symbol" pitchFamily="18" charset="2"/>
              </a:rPr>
            </a:br>
            <a:r>
              <a:rPr lang="sk-SK" sz="1800" b="1">
                <a:sym typeface="Symbol" pitchFamily="18" charset="2"/>
              </a:rPr>
              <a:t>o =  . d</a:t>
            </a:r>
            <a:br>
              <a:rPr lang="sk-SK" sz="1800" b="1">
                <a:sym typeface="Symbol" pitchFamily="18" charset="2"/>
              </a:rPr>
            </a:br>
            <a:r>
              <a:rPr lang="sk-SK" sz="1800" b="1">
                <a:sym typeface="Symbol" pitchFamily="18" charset="2"/>
              </a:rPr>
              <a:t>o = 3,14 . 50</a:t>
            </a:r>
            <a:br>
              <a:rPr lang="sk-SK" sz="1800" b="1">
                <a:sym typeface="Symbol" pitchFamily="18" charset="2"/>
              </a:rPr>
            </a:br>
            <a:r>
              <a:rPr lang="sk-SK" sz="1800" b="1">
                <a:sym typeface="Symbol" pitchFamily="18" charset="2"/>
              </a:rPr>
              <a:t>o = 157 (mm)</a:t>
            </a:r>
          </a:p>
          <a:p>
            <a:pPr>
              <a:lnSpc>
                <a:spcPct val="80000"/>
              </a:lnSpc>
            </a:pPr>
            <a:r>
              <a:rPr lang="sk-SK" sz="1800" b="1">
                <a:sym typeface="Symbol" pitchFamily="18" charset="2"/>
              </a:rPr>
              <a:t>157 mm = 15,7 cm</a:t>
            </a:r>
          </a:p>
          <a:p>
            <a:pPr>
              <a:lnSpc>
                <a:spcPct val="80000"/>
              </a:lnSpc>
            </a:pPr>
            <a:endParaRPr lang="sk-SK" sz="1800" b="1">
              <a:sym typeface="Symbol" pitchFamily="18" charset="2"/>
            </a:endParaRPr>
          </a:p>
          <a:p>
            <a:pPr>
              <a:lnSpc>
                <a:spcPct val="80000"/>
              </a:lnSpc>
            </a:pPr>
            <a:endParaRPr lang="sk-SK" sz="1800" b="1">
              <a:sym typeface="Symbol" pitchFamily="18" charset="2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sk-SK" sz="3600" b="1">
                <a:solidFill>
                  <a:schemeClr val="accent2"/>
                </a:solidFill>
                <a:sym typeface="Symbol" pitchFamily="18" charset="2"/>
              </a:rPr>
              <a:t>C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sk-SK" sz="2400" b="1"/>
          </a:p>
        </p:txBody>
      </p:sp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420938"/>
            <a:ext cx="26114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29. Pri poslednom meraní mali štyria spolužiaci výšku 164 cm, 168 cm, 172 cm, 176 cm a piaty spolužiak bol o 5 cm nižší, ako bola priemerná výška prvých štyroch. Aká bola priemerná výška piatich spolužiakov v centimetroch?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 165</a:t>
            </a:r>
          </a:p>
          <a:p>
            <a:r>
              <a:rPr lang="sk-SK" sz="1600" b="1"/>
              <a:t>B. 170</a:t>
            </a:r>
          </a:p>
          <a:p>
            <a:r>
              <a:rPr lang="sk-SK" sz="1600" b="1"/>
              <a:t>C. 169</a:t>
            </a:r>
          </a:p>
          <a:p>
            <a:r>
              <a:rPr lang="sk-SK" sz="1600" b="1"/>
              <a:t>D. 171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29. Pri poslednom meraní mali štyria spolužiaci výšku 164 cm, 168 cm, 172 cm, 176 cm a piaty spolužiak bol o 5 cm nižší, ako bola priemerná výška prvých štyroch. Aká bola priemerná výška piatich spolužiakov v centimetroch?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405688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1600" b="1"/>
              <a:t>Priemerná výška štyroch spolužiakov:</a:t>
            </a:r>
            <a:br>
              <a:rPr lang="sk-SK" sz="1600" b="1"/>
            </a:br>
            <a:r>
              <a:rPr lang="sk-SK" sz="1600" b="1"/>
              <a:t>(164 + 168 + 172 + 176) : 4 = 170</a:t>
            </a:r>
          </a:p>
          <a:p>
            <a:pPr>
              <a:lnSpc>
                <a:spcPct val="80000"/>
              </a:lnSpc>
            </a:pPr>
            <a:r>
              <a:rPr lang="sk-SK" sz="1600" b="1"/>
              <a:t>Výška piateho spolužiaka je o 5 cm menej, t.j. 165 cm</a:t>
            </a:r>
          </a:p>
          <a:p>
            <a:pPr>
              <a:lnSpc>
                <a:spcPct val="80000"/>
              </a:lnSpc>
            </a:pPr>
            <a:r>
              <a:rPr lang="sk-SK" sz="1600" b="1"/>
              <a:t>Priemerná výška piatich spolužiakov potom je:</a:t>
            </a:r>
            <a:br>
              <a:rPr lang="sk-SK" sz="1600" b="1"/>
            </a:br>
            <a:r>
              <a:rPr lang="sk-SK" sz="1600" b="1"/>
              <a:t>(164 + 168 + 172 + 176 + 165) : 5 = 845 :5 = 169 (cm)</a:t>
            </a:r>
          </a:p>
          <a:p>
            <a:pPr>
              <a:lnSpc>
                <a:spcPct val="80000"/>
              </a:lnSpc>
            </a:pPr>
            <a:endParaRPr lang="sk-SK" sz="1600" b="1"/>
          </a:p>
          <a:p>
            <a:pPr>
              <a:lnSpc>
                <a:spcPct val="80000"/>
              </a:lnSpc>
            </a:pPr>
            <a:endParaRPr lang="sk-SK" sz="1600" b="1"/>
          </a:p>
          <a:p>
            <a:pPr>
              <a:lnSpc>
                <a:spcPct val="80000"/>
              </a:lnSpc>
            </a:pPr>
            <a:endParaRPr lang="sk-SK" sz="1600" b="1"/>
          </a:p>
          <a:p>
            <a:pPr>
              <a:lnSpc>
                <a:spcPct val="80000"/>
              </a:lnSpc>
            </a:pPr>
            <a:endParaRPr lang="sk-SK" sz="1600" b="1"/>
          </a:p>
          <a:p>
            <a:pPr>
              <a:lnSpc>
                <a:spcPct val="80000"/>
              </a:lnSpc>
            </a:pPr>
            <a:endParaRPr lang="sk-SK" sz="1600" b="1"/>
          </a:p>
          <a:p>
            <a:pPr>
              <a:lnSpc>
                <a:spcPct val="80000"/>
              </a:lnSpc>
            </a:pPr>
            <a:endParaRPr lang="sk-SK" sz="16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sz="3200" b="1">
                <a:solidFill>
                  <a:schemeClr val="accent2"/>
                </a:solidFill>
              </a:rPr>
              <a:t>C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sk-SK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4. Na volejbalovom turnaji hrali tri družstvá zo zahraničia a 4 domáce družstvá každý s každým jeden zápas bez odvety. Koľko zápasov bolo odohraných na tomto turnaji?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/>
          <a:lstStyle/>
          <a:p>
            <a:r>
              <a:rPr lang="sk-SK" sz="1800" b="1"/>
              <a:t>Spolu sa zúčastnilo.........................3 + 4 = 7 družstiev</a:t>
            </a:r>
          </a:p>
          <a:p>
            <a:r>
              <a:rPr lang="sk-SK" sz="1800" b="1"/>
              <a:t>Hral každý s každým.......................1 družstvo odoralo 6 zápasov</a:t>
            </a:r>
          </a:p>
          <a:p>
            <a:r>
              <a:rPr lang="sk-SK" sz="1800" b="1"/>
              <a:t>Počet všetkých zápasov.................7</a:t>
            </a:r>
            <a:r>
              <a:rPr lang="sk-SK" sz="1800" b="1" baseline="45000"/>
              <a:t>2</a:t>
            </a:r>
            <a:r>
              <a:rPr lang="sk-SK" sz="1800" b="1"/>
              <a:t> – 7 (so sebou nehrali)</a:t>
            </a:r>
          </a:p>
          <a:p>
            <a:r>
              <a:rPr lang="sk-SK" sz="1800" b="1"/>
              <a:t>Hralo sa bez odvety.........................(7</a:t>
            </a:r>
            <a:r>
              <a:rPr lang="sk-SK" sz="1800" b="1" baseline="45000"/>
              <a:t>2</a:t>
            </a:r>
            <a:r>
              <a:rPr lang="sk-SK" sz="1800" b="1"/>
              <a:t> – 7)  : 2 = 42 : 2 = </a:t>
            </a:r>
            <a:r>
              <a:rPr lang="sk-SK" sz="1800" b="1" u="sng"/>
              <a:t>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30. Kolmý hranol leží na podstave v tvare štvorca so stranou dlhou 3 cm. Uhlopriečka bočnej steny hranola </a:t>
            </a:r>
            <a:r>
              <a:rPr lang="sk-SK" sz="1800">
                <a:sym typeface="Symbol" pitchFamily="18" charset="2"/>
              </a:rPr>
              <a:t>BG = u 5 cm. Vypočítajte objem tohto hranola v centimetroch kubických.</a:t>
            </a:r>
            <a:endParaRPr lang="sk-SK" sz="180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k-SK" sz="1600" b="1"/>
              <a:t>A. 36</a:t>
            </a:r>
          </a:p>
          <a:p>
            <a:r>
              <a:rPr lang="sk-SK" sz="1600" b="1"/>
              <a:t>B. 18</a:t>
            </a:r>
          </a:p>
          <a:p>
            <a:r>
              <a:rPr lang="sk-SK" sz="1600" b="1"/>
              <a:t>C. 16</a:t>
            </a:r>
          </a:p>
          <a:p>
            <a:r>
              <a:rPr lang="sk-SK" sz="1600" b="1"/>
              <a:t>D. 24</a:t>
            </a:r>
          </a:p>
          <a:p>
            <a:pPr algn="ctr">
              <a:buFont typeface="Wingdings" pitchFamily="2" charset="2"/>
              <a:buNone/>
            </a:pPr>
            <a:endParaRPr lang="sk-SK" sz="2000" b="1"/>
          </a:p>
        </p:txBody>
      </p:sp>
      <p:pic>
        <p:nvPicPr>
          <p:cNvPr id="1699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276475"/>
            <a:ext cx="24003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30. Kolmý hranol leží na podstave v tvare štvorca so stranou dlhou 3 cm. Uhlopriečka bočnej steny hranola </a:t>
            </a:r>
            <a:r>
              <a:rPr lang="sk-SK" sz="1800">
                <a:sym typeface="Symbol" pitchFamily="18" charset="2"/>
              </a:rPr>
              <a:t>BG = u 5 cm. Vypočítajte objem tohto hranola v centimetroch kubických.</a:t>
            </a:r>
            <a:endParaRPr lang="sk-SK" sz="180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4886325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1800" b="1"/>
              <a:t>Uhlopriečka BG je preponou pravouhlého trojuholníka s jednou odvesnou dĺžky 3 cm.</a:t>
            </a:r>
          </a:p>
          <a:p>
            <a:pPr>
              <a:lnSpc>
                <a:spcPct val="80000"/>
              </a:lnSpc>
            </a:pPr>
            <a:r>
              <a:rPr lang="sk-SK" sz="1800" b="1"/>
              <a:t>Dĺžka druhej odvesny potom je:</a:t>
            </a:r>
            <a:br>
              <a:rPr lang="sk-SK" sz="1800" b="1"/>
            </a:br>
            <a:r>
              <a:rPr lang="sk-SK" sz="1800" b="1"/>
              <a:t>4 cm (viď príklad 22).</a:t>
            </a:r>
          </a:p>
          <a:p>
            <a:pPr>
              <a:lnSpc>
                <a:spcPct val="80000"/>
              </a:lnSpc>
            </a:pPr>
            <a:r>
              <a:rPr lang="sk-SK" sz="1800" b="1"/>
              <a:t>Rozmery hranola potom sú 3 cm, 3 cm a 4 cm a pre jeho objem V platí:</a:t>
            </a:r>
          </a:p>
          <a:p>
            <a:pPr>
              <a:lnSpc>
                <a:spcPct val="80000"/>
              </a:lnSpc>
            </a:pPr>
            <a:r>
              <a:rPr lang="sk-SK" sz="1800" b="1"/>
              <a:t>V = 3 . 3 . 4</a:t>
            </a:r>
            <a:br>
              <a:rPr lang="sk-SK" sz="1800" b="1"/>
            </a:br>
            <a:r>
              <a:rPr lang="sk-SK" sz="1800" b="1"/>
              <a:t>V = 36 (cm</a:t>
            </a:r>
            <a:r>
              <a:rPr lang="sk-SK" sz="1800" b="1" baseline="45000"/>
              <a:t>3</a:t>
            </a:r>
            <a:r>
              <a:rPr lang="sk-SK" sz="1800" b="1"/>
              <a:t>)</a:t>
            </a:r>
          </a:p>
          <a:p>
            <a:pPr>
              <a:lnSpc>
                <a:spcPct val="80000"/>
              </a:lnSpc>
            </a:pPr>
            <a:endParaRPr lang="sk-SK" sz="1800" b="1"/>
          </a:p>
          <a:p>
            <a:pPr>
              <a:lnSpc>
                <a:spcPct val="80000"/>
              </a:lnSpc>
            </a:pPr>
            <a:endParaRPr lang="sk-SK" sz="1800" b="1"/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sk-SK" sz="1800" b="1"/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sk-SK" sz="3600" b="1">
                <a:solidFill>
                  <a:schemeClr val="accent2"/>
                </a:solidFill>
              </a:rPr>
              <a:t>A</a:t>
            </a:r>
          </a:p>
        </p:txBody>
      </p:sp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276475"/>
            <a:ext cx="24003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5. Pre kružnice k</a:t>
            </a:r>
            <a:r>
              <a:rPr lang="sk-SK" sz="1800" baseline="-25000"/>
              <a:t>1</a:t>
            </a:r>
            <a:r>
              <a:rPr lang="sk-SK" sz="1800"/>
              <a:t>(S</a:t>
            </a:r>
            <a:r>
              <a:rPr lang="sk-SK" sz="1800" baseline="-25000"/>
              <a:t>1</a:t>
            </a:r>
            <a:r>
              <a:rPr lang="sk-SK" sz="1800"/>
              <a:t> </a:t>
            </a:r>
            <a:r>
              <a:rPr lang="en-US" sz="1800"/>
              <a:t>;</a:t>
            </a:r>
            <a:r>
              <a:rPr lang="sk-SK" sz="1800"/>
              <a:t> r</a:t>
            </a:r>
            <a:r>
              <a:rPr lang="sk-SK" sz="1800" baseline="-25000"/>
              <a:t>1</a:t>
            </a:r>
            <a:r>
              <a:rPr lang="sk-SK" sz="1800"/>
              <a:t> = 4 cm), k</a:t>
            </a:r>
            <a:r>
              <a:rPr lang="sk-SK" sz="1800" baseline="-25000"/>
              <a:t>2</a:t>
            </a:r>
            <a:r>
              <a:rPr lang="sk-SK" sz="1800"/>
              <a:t>(S</a:t>
            </a:r>
            <a:r>
              <a:rPr lang="sk-SK" sz="1800" baseline="-25000"/>
              <a:t>2</a:t>
            </a:r>
            <a:r>
              <a:rPr lang="sk-SK" sz="1800"/>
              <a:t> </a:t>
            </a:r>
            <a:r>
              <a:rPr lang="en-US" sz="1800"/>
              <a:t>;</a:t>
            </a:r>
            <a:r>
              <a:rPr lang="sk-SK" sz="1800"/>
              <a:t> r</a:t>
            </a:r>
            <a:r>
              <a:rPr lang="sk-SK" sz="1800" baseline="-25000"/>
              <a:t>2</a:t>
            </a:r>
            <a:r>
              <a:rPr lang="sk-SK" sz="1800"/>
              <a:t> = 3 cm) platí </a:t>
            </a:r>
            <a:r>
              <a:rPr lang="sk-SK" sz="1800">
                <a:sym typeface="Symbol" pitchFamily="18" charset="2"/>
              </a:rPr>
              <a:t></a:t>
            </a:r>
            <a:r>
              <a:rPr lang="sk-SK" sz="1800"/>
              <a:t>S</a:t>
            </a:r>
            <a:r>
              <a:rPr lang="sk-SK" sz="1800" baseline="-25000"/>
              <a:t>1</a:t>
            </a:r>
            <a:r>
              <a:rPr lang="sk-SK" sz="1800"/>
              <a:t>S</a:t>
            </a:r>
            <a:r>
              <a:rPr lang="sk-SK" sz="1800" baseline="-25000"/>
              <a:t>2 </a:t>
            </a:r>
            <a:r>
              <a:rPr lang="sk-SK" sz="1800">
                <a:sym typeface="Symbol" pitchFamily="18" charset="2"/>
              </a:rPr>
              <a:t> = 8 cm. Určte v centimetroch vzdialenosť medzi kružnicami </a:t>
            </a:r>
            <a:r>
              <a:rPr lang="sk-SK" sz="1800"/>
              <a:t>k</a:t>
            </a:r>
            <a:r>
              <a:rPr lang="sk-SK" sz="1800" baseline="-25000"/>
              <a:t>1</a:t>
            </a:r>
            <a:r>
              <a:rPr lang="sk-SK" sz="1800"/>
              <a:t> a k</a:t>
            </a:r>
            <a:r>
              <a:rPr lang="sk-SK" sz="1800" baseline="-25000"/>
              <a:t>2</a:t>
            </a:r>
            <a:r>
              <a:rPr lang="sk-SK" sz="1800"/>
              <a:t>.</a:t>
            </a:r>
            <a:endParaRPr lang="sk-SK" sz="1800" baseline="-2500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/>
          <a:lstStyle/>
          <a:p>
            <a:r>
              <a:rPr lang="sk-SK" sz="1800" b="1"/>
              <a:t>Riešenie je zrejmé z náčrtku:</a:t>
            </a:r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endParaRPr lang="sk-SK" sz="1800" b="1"/>
          </a:p>
          <a:p>
            <a:r>
              <a:rPr lang="sk-SK" sz="1800" b="1"/>
              <a:t>Vzdialenosť medzi kružnicami v centimetroch je 1. </a:t>
            </a:r>
          </a:p>
        </p:txBody>
      </p:sp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2708275"/>
            <a:ext cx="3903662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4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6. Vypočítajte základ, keď 25 % zo základu je 10 kg.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/>
          <a:lstStyle/>
          <a:p>
            <a:r>
              <a:rPr lang="sk-SK" sz="1800" b="1"/>
              <a:t>25 % zo základu je jedna štvrtina, tzn. základ je 4-krát väčší:</a:t>
            </a:r>
          </a:p>
          <a:p>
            <a:r>
              <a:rPr lang="sk-SK" sz="1800" b="1"/>
              <a:t>4 . 10 kg = </a:t>
            </a:r>
            <a:r>
              <a:rPr lang="sk-SK" sz="1800" b="1" u="sng"/>
              <a:t>40 kg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7. Vypočítajte (x – 3x</a:t>
            </a:r>
            <a:r>
              <a:rPr lang="sk-SK" sz="1800" baseline="45000"/>
              <a:t>2</a:t>
            </a:r>
            <a:r>
              <a:rPr lang="sk-SK" sz="1800"/>
              <a:t>  + 5x) – (6x – 3x</a:t>
            </a:r>
            <a:r>
              <a:rPr lang="sk-SK" sz="1800" baseline="45000"/>
              <a:t>2</a:t>
            </a:r>
            <a:r>
              <a:rPr lang="sk-SK" sz="1800"/>
              <a:t> – 3) – 1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/>
          <a:lstStyle/>
          <a:p>
            <a:pPr>
              <a:buClrTx/>
            </a:pPr>
            <a:r>
              <a:rPr lang="sk-SK" sz="1800" b="1"/>
              <a:t>(x – 3x</a:t>
            </a:r>
            <a:r>
              <a:rPr lang="sk-SK" sz="1800" b="1" baseline="45000"/>
              <a:t>2</a:t>
            </a:r>
            <a:r>
              <a:rPr lang="sk-SK" sz="1800" b="1"/>
              <a:t>  + 5x) – (6x – 3x</a:t>
            </a:r>
            <a:r>
              <a:rPr lang="sk-SK" sz="1800" b="1" baseline="45000"/>
              <a:t>2</a:t>
            </a:r>
            <a:r>
              <a:rPr lang="sk-SK" sz="1800" b="1"/>
              <a:t> </a:t>
            </a:r>
            <a:r>
              <a:rPr lang="sk-SK" sz="1400"/>
              <a:t>–</a:t>
            </a:r>
            <a:r>
              <a:rPr lang="sk-SK" sz="1800" b="1"/>
              <a:t> 3) – 1 =</a:t>
            </a:r>
          </a:p>
          <a:p>
            <a:pPr>
              <a:buClrTx/>
            </a:pPr>
            <a:r>
              <a:rPr lang="sk-SK" sz="1800" b="1"/>
              <a:t>= x – 3x</a:t>
            </a:r>
            <a:r>
              <a:rPr lang="sk-SK" sz="1800" b="1" baseline="45000"/>
              <a:t>2</a:t>
            </a:r>
            <a:r>
              <a:rPr lang="sk-SK" sz="1800" b="1"/>
              <a:t>  + 5x – 6x + 3x</a:t>
            </a:r>
            <a:r>
              <a:rPr lang="sk-SK" sz="1800" b="1" baseline="45000"/>
              <a:t>2</a:t>
            </a:r>
            <a:r>
              <a:rPr lang="sk-SK" sz="1800" b="1"/>
              <a:t>  + 3 – 1 = </a:t>
            </a:r>
            <a:r>
              <a:rPr lang="sk-SK" sz="1800" b="1" u="sng"/>
              <a:t>2</a:t>
            </a:r>
          </a:p>
          <a:p>
            <a:pPr>
              <a:buClrTx/>
            </a:pPr>
            <a:endParaRPr lang="sk-SK" sz="1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1800"/>
              <a:t>8. Vypočítajte obsah kosoštvorca v cm</a:t>
            </a:r>
            <a:r>
              <a:rPr lang="sk-SK" sz="1800" baseline="45000"/>
              <a:t>2</a:t>
            </a:r>
            <a:r>
              <a:rPr lang="sk-SK" sz="1800"/>
              <a:t> so stranou dlhou 9,8 cm a výškou na túto stranu 5 cm.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7705725" cy="3724275"/>
          </a:xfrm>
        </p:spPr>
        <p:txBody>
          <a:bodyPr/>
          <a:lstStyle/>
          <a:p>
            <a:r>
              <a:rPr lang="sk-SK" sz="1800" b="1"/>
              <a:t>Nech a = 9,8 cm a v</a:t>
            </a:r>
            <a:r>
              <a:rPr lang="sk-SK" sz="1800" b="1" baseline="-25000"/>
              <a:t>a</a:t>
            </a:r>
            <a:r>
              <a:rPr lang="sk-SK" sz="1800" b="1"/>
              <a:t> = 56 cm. Potom pre obsah kosoštvorca platí:</a:t>
            </a:r>
          </a:p>
          <a:p>
            <a:r>
              <a:rPr lang="sk-SK" sz="1800" b="1"/>
              <a:t>S = a . v</a:t>
            </a:r>
            <a:r>
              <a:rPr lang="sk-SK" sz="1800" b="1" baseline="-25000"/>
              <a:t>a</a:t>
            </a:r>
            <a:endParaRPr lang="sk-SK" sz="1800" b="1"/>
          </a:p>
          <a:p>
            <a:r>
              <a:rPr lang="sk-SK" sz="1800" b="1"/>
              <a:t>S = 9,8 . 5 </a:t>
            </a:r>
          </a:p>
          <a:p>
            <a:r>
              <a:rPr lang="sk-SK" sz="1800" b="1"/>
              <a:t>S = </a:t>
            </a:r>
            <a:r>
              <a:rPr lang="sk-SK" sz="1800" b="1" u="sng"/>
              <a:t>49</a:t>
            </a:r>
            <a:r>
              <a:rPr lang="sk-SK" sz="1800" b="1"/>
              <a:t> (cm</a:t>
            </a:r>
            <a:r>
              <a:rPr lang="sk-SK" sz="1800" b="1" baseline="45000"/>
              <a:t>2</a:t>
            </a:r>
            <a:r>
              <a:rPr lang="sk-SK" sz="1800" b="1"/>
              <a:t>)</a:t>
            </a:r>
          </a:p>
          <a:p>
            <a:endParaRPr lang="sk-SK" sz="1800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1002</TotalTime>
  <Words>2115</Words>
  <Application>Microsoft Office PowerPoint</Application>
  <PresentationFormat>Prezentácia na obrazovke (4:3)</PresentationFormat>
  <Paragraphs>451</Paragraphs>
  <Slides>51</Slides>
  <Notes>51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51</vt:i4>
      </vt:variant>
    </vt:vector>
  </HeadingPairs>
  <TitlesOfParts>
    <vt:vector size="57" baseType="lpstr">
      <vt:lpstr>Arial</vt:lpstr>
      <vt:lpstr>Wingdings</vt:lpstr>
      <vt:lpstr>Times New Roman</vt:lpstr>
      <vt:lpstr>Symbol</vt:lpstr>
      <vt:lpstr>Capsules</vt:lpstr>
      <vt:lpstr>Rovnica</vt:lpstr>
      <vt:lpstr>Monitor 9 - 2007</vt:lpstr>
      <vt:lpstr>1. Nájdite najmenší spoločný násobok čísel 12 a 27.</vt:lpstr>
      <vt:lpstr>2. Vypočítajte trojnásobok čísla 27 zmenšený o 36,7.</vt:lpstr>
      <vt:lpstr>3. Vypočítajte polovicu súčtu uhlov  = 29O a  = 47O .</vt:lpstr>
      <vt:lpstr>4. Na volejbalovom turnaji hrali tri družstvá zo zahraničia a 4 domáce družstvá každý s každým jeden zápas bez odvety. Koľko zápasov bolo odohraných na tomto turnaji?</vt:lpstr>
      <vt:lpstr>5. Pre kružnice k1(S1 ; r1 = 4 cm), k2(S2 ; r2 = 3 cm) platí S1S2  = 8 cm. Určte v centimetroch vzdialenosť medzi kružnicami k1 a k2.</vt:lpstr>
      <vt:lpstr>6. Vypočítajte základ, keď 25 % zo základu je 10 kg.</vt:lpstr>
      <vt:lpstr>7. Vypočítajte (x – 3x2  + 5x) – (6x – 3x2 – 3) – 1 </vt:lpstr>
      <vt:lpstr>8. Vypočítajte obsah kosoštvorca v cm2 so stranou dlhou 9,8 cm a výškou na túto stranu 5 cm.</vt:lpstr>
      <vt:lpstr>9. Pomer dvoch prirodzených čísel je 2 : 3. Menšie prirodzené číslo v tejto z tejto dvojice je 12. Vypočítajte väčšie prirodzené číslo z tejto dvojice.</vt:lpstr>
      <vt:lpstr>10. Vyjadrite desatinným číslom zlomok    .</vt:lpstr>
      <vt:lpstr>11. Určte, pre ktoré x bude mať funkcia                     hodnotu 5,2.</vt:lpstr>
      <vt:lpstr>11. Určte, pre ktoré x bude mať funkcia                     hodnotu 5,2.</vt:lpstr>
      <vt:lpstr>12. Riaditeľ školy zakúpil do školskej knižnice najskôr 13 kníh po 119,50 Sk a za ďalšie zakúpené knihy zaplatil 484,50 Sk. Koľko korún zaplatil riaditeľ za zakúpené knihy?</vt:lpstr>
      <vt:lpstr>12. Riaditeľ školy zakúpil do školskej knižnice najskôr 13 kníh po 119,50 Sk a za ďalšie zakúpené knihy zaplatil 484,50 Sk. Koľko korún zaplatil riaditeľ za zakúpené knihy?</vt:lpstr>
      <vt:lpstr>13. Trojuholník so stranami a = 5 cm, b = 3 cm, c = 40 mm má stredy strán K, L, M (podľa obrázka). Koľko centimetrov má obvod rovnobežníka KBLM?</vt:lpstr>
      <vt:lpstr>13. Trojuholník so stranami a = 5 cm, b = 3 cm, c = 40 mm má stredy strán K, L, M (podľa obrázka). Koľko centimetrov má obvod rovnobežníka KBLM?</vt:lpstr>
      <vt:lpstr>14. Obdĺžnikovú lúku s rozmermi 1 280 m a 320 m rozdeľte na štvorcové pastviská s čo najdlhšou stranou štvorca. Na koľko štvorcových pastvísk ste rozdelili lúku?</vt:lpstr>
      <vt:lpstr>14. Obdĺžnikovú lúku s rozmermi 1 280 m a 320 m rozdeľte na štvorcové pastviská s čo najdlhšou stranou štvorca. Na koľko štvorcových pastvísk ste rozdelili lúku?</vt:lpstr>
      <vt:lpstr>15. Máme 5 úsečiek s dĺžkami 3 cm, 5 cm, 7 cm, 9 cm a 11 cm. Aká je pravdepodobnosť, že pri náhodne vybranej trojici z nich budeme môcť zostrojiť trojuholník?</vt:lpstr>
      <vt:lpstr>15. Máme 5 úsečiek s dĺžkami 3 cm, 5 cm, 7 cm, 9 cm a 11 cm. Aká je pravdepodobnosť, že pri náhodne vybranej trojici z nich budeme môcť zostrojiť trojuholník?</vt:lpstr>
      <vt:lpstr>16. Desať rovnakých nákladných áut odvezie na stavbu priehrady za 3 pracovné dni 240 t  betónu. O koľko ton betónu viac odvezie na stavbu priehrady sedem nákladných áut za 5 dní?</vt:lpstr>
      <vt:lpstr>16. Desať rovnakých nákladných áut odvezie na stavbu priehrady za 3 pracovné dni 240 t  betónu. O koľko ton betónu viac odvezie na stavbu priehrady sedem nákladných áut za 5 dní?</vt:lpstr>
      <vt:lpstr>17. Vyriešte:</vt:lpstr>
      <vt:lpstr>17. Vyriešte:</vt:lpstr>
      <vt:lpstr>18. Upravte:</vt:lpstr>
      <vt:lpstr>18. Upravte:</vt:lpstr>
      <vt:lpstr>19. Tieň stromu je dlhý 16 metrov. Tieň vedľa neho stojacej 2 m vysokej turistickej značky je vtedy dlhý 3,2 m. Akú výšku v metroch má strom?</vt:lpstr>
      <vt:lpstr>19. Tieň stromu je dlhý 16 metrov. Tieň vedľa neho stojacej 2 m vysokej turistickej značky je vtedy dlhý 3,2 m. Akú výšku v metroch má strom?</vt:lpstr>
      <vt:lpstr>20. Vodná nádrž má tvar kvádra. Dno nádrže má tvar štvorca so stranou dĺžky 3 m. V nádrži je 22 500 litrov vody. Do akej výšky v metroch siaha voda v nádrži pri uvedenom množstve?</vt:lpstr>
      <vt:lpstr>20. Vodná nádrž má tvar kvádra. Dno nádrže má tvar štvorca so stranou dĺžky 3 m. V nádrži je 22 500 litrov vody. Do akej výšky v metroch siaha voda v nádrži pri uvedenom množstve?</vt:lpstr>
      <vt:lpstr>21. Na mape v mierke 1 : 1 100 000 meria vzdušná vzdialenosť medzi Martinom a Breznom 5,5 cm. Vypočítajte vzdušnú vzdialenosť v kilometroch, ktorú prekoná vrtuľník, keď vykoná let z Martina do Brezna a späť.</vt:lpstr>
      <vt:lpstr>21. Na mape v mierke 1 : 1 100 000 meria vzdušná vzdialenosť medzi Martinom a Breznom 5,5 cm. Vypočítajte vzdušnú vzdialenosť v kilometroch, ktorú prekoná vrtuľník, keď vykoná let z Martina do Brezna a späť.</vt:lpstr>
      <vt:lpstr>22. Lúka má tvar lichobežníka ABCD (na obrázku). Vypočítajte obvod lúky. Rozmery na obrázku sú uvedené v metroch.</vt:lpstr>
      <vt:lpstr>22. Lúka má tvar lichobežníka ABCD (na obrázku). Vypočítajte obvod lúky. Rozmery na obrázku sú uvedené v metroch.</vt:lpstr>
      <vt:lpstr>23. Zjednodušte:</vt:lpstr>
      <vt:lpstr>23. Zjednodušte:</vt:lpstr>
      <vt:lpstr>24. Karol si uložil v sporiteľni na začiatku roka 12 000 Sk. Na konci roka mu k nim sporiteľňa pripísala 1 6870 Sk. Na akú úrokovú mieru (v %) mal Karol uložený vklad v sporiteľni?</vt:lpstr>
      <vt:lpstr>24. Karol si uložil v sporiteľni na začiatku roka 12 000 Sk. Na konci roka mu k nim sporiteľňa pripísala 1 6870 Sk. Na akú úrokovú mieru (v %) mal Karol uložený vklad v sporiteľni?</vt:lpstr>
      <vt:lpstr>25. Riešte rovnicu: </vt:lpstr>
      <vt:lpstr>25. Riešte rovnicu: </vt:lpstr>
      <vt:lpstr>26. Mama má 42 rokov a jej dcéry 13 a 19 rokov. O koľko rokov bude mať mama toľko rokov ako jej dcéry spolu? </vt:lpstr>
      <vt:lpstr>26. Mama má 42 rokov a jej dcéry 13 a 19 rokov. O koľko rokov bude mať mama toľko rokov ako jej dcéry spolu? </vt:lpstr>
      <vt:lpstr>27. Vypočítajte:</vt:lpstr>
      <vt:lpstr>27. Vypočítajte:</vt:lpstr>
      <vt:lpstr>28. Obdĺžnik ABCD má dĺžky strán AB = 40 mm a BC = 30 mm a je opísaný kružnicou k. Vypočítajte, približne koľko cm má kružnica k. </vt:lpstr>
      <vt:lpstr>28. Obdĺžnik ABCD má dĺžky strán AB = 40 mm a BC = 30 mm a je opísaný kružnicou k. Vypočítajte, približne koľko cm má kružnica k. </vt:lpstr>
      <vt:lpstr>29. Pri poslednom meraní mali štyria spolužiaci výšku 164 cm, 168 cm, 172 cm, 176 cm a piaty spolužiak bol o 5 cm nižší, ako bola priemerná výška prvých štyroch. Aká bola priemerná výška piatich spolužiakov v centimetroch? </vt:lpstr>
      <vt:lpstr>29. Pri poslednom meraní mali štyria spolužiaci výšku 164 cm, 168 cm, 172 cm, 176 cm a piaty spolužiak bol o 5 cm nižší, ako bola priemerná výška prvých štyroch. Aká bola priemerná výška piatich spolužiakov v centimetroch? </vt:lpstr>
      <vt:lpstr>30. Kolmý hranol leží na podstave v tvare štvorca so stranou dlhou 3 cm. Uhlopriečka bočnej steny hranola BG = u 5 cm. Vypočítajte objem tohto hranola v centimetroch kubických.</vt:lpstr>
      <vt:lpstr>30. Kolmý hranol leží na podstave v tvare štvorca so stranou dlhou 3 cm. Uhlopriečka bočnej steny hranola BG = u 5 cm. Vypočítajte objem tohto hranola v centimetroch kubických.</vt:lpstr>
    </vt:vector>
  </TitlesOfParts>
  <Company>goso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 9 - 2004</dc:title>
  <dc:creator>Igor</dc:creator>
  <cp:lastModifiedBy>lenovo_ntb</cp:lastModifiedBy>
  <cp:revision>161</cp:revision>
  <dcterms:created xsi:type="dcterms:W3CDTF">2007-02-02T07:50:16Z</dcterms:created>
  <dcterms:modified xsi:type="dcterms:W3CDTF">2012-01-06T20:48:41Z</dcterms:modified>
</cp:coreProperties>
</file>